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8" r:id="rId4"/>
    <p:sldId id="276" r:id="rId5"/>
    <p:sldId id="279" r:id="rId6"/>
    <p:sldId id="280" r:id="rId7"/>
    <p:sldId id="281" r:id="rId8"/>
    <p:sldId id="282" r:id="rId9"/>
    <p:sldId id="266" r:id="rId10"/>
    <p:sldId id="273" r:id="rId11"/>
    <p:sldId id="274" r:id="rId12"/>
    <p:sldId id="283" r:id="rId13"/>
    <p:sldId id="270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103" autoAdjust="0"/>
  </p:normalViewPr>
  <p:slideViewPr>
    <p:cSldViewPr>
      <p:cViewPr varScale="1">
        <p:scale>
          <a:sx n="91" d="100"/>
          <a:sy n="91" d="100"/>
        </p:scale>
        <p:origin x="9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4AA33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4AA33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4AA33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4AA33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4AA33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1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9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2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475A8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75A8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48A96-E1BB-4C8F-80B2-32A47A48A9D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A1F6A-164B-43BA-A19E-4AE6BB502A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196752"/>
            <a:ext cx="8568952" cy="8640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/>
              <a:t>Инновационные </a:t>
            </a:r>
            <a:r>
              <a:rPr lang="ru-RU" sz="4000" dirty="0"/>
              <a:t>технологии гражданского и патриотического воспитания с привлечением семей, на примере проекта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Кухни народов России» 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730409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28800"/>
            <a:ext cx="8726757" cy="252028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5400" dirty="0">
                <a:solidFill>
                  <a:prstClr val="black"/>
                </a:solidFill>
              </a:rPr>
              <a:t>Материал размещается </a:t>
            </a:r>
            <a:r>
              <a:rPr lang="ru-RU" sz="5400" dirty="0" smtClean="0">
                <a:solidFill>
                  <a:prstClr val="black"/>
                </a:solidFill>
              </a:rPr>
              <a:t>на официальной странице </a:t>
            </a:r>
            <a:r>
              <a:rPr lang="ru-RU" sz="5400" dirty="0">
                <a:solidFill>
                  <a:prstClr val="black"/>
                </a:solidFill>
              </a:rPr>
              <a:t>в социальной </a:t>
            </a:r>
            <a:r>
              <a:rPr lang="ru-RU" sz="5400" dirty="0" smtClean="0">
                <a:solidFill>
                  <a:prstClr val="black"/>
                </a:solidFill>
              </a:rPr>
              <a:t>сети</a:t>
            </a:r>
            <a:endParaRPr lang="ru-RU" sz="40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30" y="3318655"/>
            <a:ext cx="3816424" cy="8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52" y="60949"/>
            <a:ext cx="2713864" cy="2828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3276504" cy="2185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86" y="538769"/>
            <a:ext cx="3223237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330"/>
            <a:ext cx="3247945" cy="2637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64" y="3384662"/>
            <a:ext cx="2963719" cy="2963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31" y="2996952"/>
            <a:ext cx="2635307" cy="2592288"/>
          </a:xfrm>
          <a:prstGeom prst="rect">
            <a:avLst/>
          </a:prstGeom>
        </p:spPr>
      </p:pic>
      <p:sp>
        <p:nvSpPr>
          <p:cNvPr id="2" name="Семиугольник 1"/>
          <p:cNvSpPr/>
          <p:nvPr/>
        </p:nvSpPr>
        <p:spPr>
          <a:xfrm>
            <a:off x="0" y="3391705"/>
            <a:ext cx="864096" cy="692410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емиугольник 14"/>
          <p:cNvSpPr/>
          <p:nvPr/>
        </p:nvSpPr>
        <p:spPr>
          <a:xfrm>
            <a:off x="3247945" y="2339255"/>
            <a:ext cx="864096" cy="692410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6" name="Семиугольник 15"/>
          <p:cNvSpPr/>
          <p:nvPr/>
        </p:nvSpPr>
        <p:spPr>
          <a:xfrm>
            <a:off x="6264931" y="2197124"/>
            <a:ext cx="864096" cy="692410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емиугольник 16"/>
          <p:cNvSpPr/>
          <p:nvPr/>
        </p:nvSpPr>
        <p:spPr>
          <a:xfrm>
            <a:off x="0" y="6165590"/>
            <a:ext cx="864096" cy="692410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8" name="Семиугольник 17"/>
          <p:cNvSpPr/>
          <p:nvPr/>
        </p:nvSpPr>
        <p:spPr>
          <a:xfrm>
            <a:off x="3276504" y="5655971"/>
            <a:ext cx="864096" cy="692410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Семиугольник 18"/>
          <p:cNvSpPr/>
          <p:nvPr/>
        </p:nvSpPr>
        <p:spPr>
          <a:xfrm>
            <a:off x="6353031" y="4896830"/>
            <a:ext cx="864096" cy="692410"/>
          </a:xfrm>
          <a:prstGeom prst="hep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0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827584" y="19222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50576" y="284335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34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425" y="2276872"/>
            <a:ext cx="8396031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5300" b="1" dirty="0">
                <a:effectLst/>
              </a:rPr>
              <a:t>Цель</a:t>
            </a:r>
            <a:r>
              <a:rPr lang="ru-RU" sz="5300" b="1" dirty="0" smtClean="0">
                <a:effectLst/>
              </a:rPr>
              <a:t>: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Знакомство детей с ценностями и традициями различных регионов России.</a:t>
            </a:r>
            <a:endParaRPr lang="ru-RU" sz="6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20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18"/>
            <a:ext cx="9144000" cy="6867218"/>
          </a:xfrm>
        </p:spPr>
      </p:pic>
    </p:spTree>
    <p:extLst>
      <p:ext uri="{BB962C8B-B14F-4D97-AF65-F5344CB8AC3E}">
        <p14:creationId xmlns:p14="http://schemas.microsoft.com/office/powerpoint/2010/main" val="3029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464"/>
            <a:ext cx="9196673" cy="68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2" y="0"/>
            <a:ext cx="9169252" cy="6858000"/>
          </a:xfrm>
        </p:spPr>
      </p:pic>
    </p:spTree>
    <p:extLst>
      <p:ext uri="{BB962C8B-B14F-4D97-AF65-F5344CB8AC3E}">
        <p14:creationId xmlns:p14="http://schemas.microsoft.com/office/powerpoint/2010/main" val="24484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827584" y="19222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50576" y="284335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827584" y="19222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50576" y="284335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529225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Алгоритм проведения:</a:t>
            </a:r>
            <a:endParaRPr lang="ru-RU" sz="36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700" dirty="0" smtClean="0"/>
              <a:t>Каждая </a:t>
            </a:r>
            <a:r>
              <a:rPr lang="ru-RU" sz="2700" dirty="0"/>
              <a:t>группа выбирает семью (или семьи) для участия в кулинарном </a:t>
            </a:r>
            <a:r>
              <a:rPr lang="ru-RU" sz="2700" dirty="0" smtClean="0"/>
              <a:t>путешествии: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700" dirty="0" smtClean="0"/>
              <a:t>«</a:t>
            </a:r>
            <a:r>
              <a:rPr lang="ru-RU" sz="2700" dirty="0"/>
              <a:t>Уважаемые родители, </a:t>
            </a:r>
            <a:r>
              <a:rPr lang="ru-RU" sz="2700" dirty="0" smtClean="0"/>
              <a:t>мы </a:t>
            </a:r>
            <a:r>
              <a:rPr lang="ru-RU" sz="2700" dirty="0"/>
              <a:t>с ребятами познакомились с национальностями, проживающими на территории </a:t>
            </a:r>
            <a:r>
              <a:rPr lang="ru-RU" sz="2700" dirty="0" smtClean="0"/>
              <a:t>ХМАО-Югры. Появилась </a:t>
            </a:r>
            <a:r>
              <a:rPr lang="ru-RU" sz="2700" dirty="0"/>
              <a:t>интересная идея стать участниками приготовления национального блюда. Для этого необходимо вместе с ребенком снять видео о приготовлении национального блюда. Приглашаем всех желающих поучаствовать в необычном кулинарном </a:t>
            </a:r>
            <a:r>
              <a:rPr lang="ru-RU" sz="2700" dirty="0" smtClean="0"/>
              <a:t>путешествии»;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700" dirty="0" smtClean="0"/>
              <a:t>Родители </a:t>
            </a:r>
            <a:r>
              <a:rPr lang="ru-RU" sz="2700" dirty="0"/>
              <a:t>присылают видео </a:t>
            </a:r>
            <a:r>
              <a:rPr lang="ru-RU" sz="2700" dirty="0" smtClean="0"/>
              <a:t>отчет;</a:t>
            </a:r>
          </a:p>
        </p:txBody>
      </p:sp>
    </p:spTree>
    <p:extLst>
      <p:ext uri="{BB962C8B-B14F-4D97-AF65-F5344CB8AC3E}">
        <p14:creationId xmlns:p14="http://schemas.microsoft.com/office/powerpoint/2010/main" val="341062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827584" y="19222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50576" y="284335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07504" y="73358"/>
            <a:ext cx="8529225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Рекомендации к оформлению видеоролика:</a:t>
            </a:r>
            <a:endParaRPr lang="ru-RU" sz="3600" b="1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794" y="1413087"/>
            <a:ext cx="8711702" cy="482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протрите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начинайте съемку на разряженный смартфон (позаботьтесь о наличие свободного места на смартфоне);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качественной съемки рекомендуем установить телефон на штатив либо привлечь третье лицо;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расположите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горизонтально;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учитывайте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освещение (не направляйте на яркий источник света);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позаботьтесь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том, что бы звук был чистый, без помех и сторонних шумов;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продолжительность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видео не более 2 мин.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168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1_Тема Office</vt:lpstr>
      <vt:lpstr> Инновационные технологии гражданского и патриотического воспитания с привлечением семей, на примере проекта  «Кухни народов России» </vt:lpstr>
      <vt:lpstr>Презентация PowerPoint</vt:lpstr>
      <vt:lpstr>Цель:  Знакомство детей с ценностями и традициями различных регионов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проведения:</vt:lpstr>
      <vt:lpstr>Рекомендации к оформлению видеоролика: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ADMIN</cp:lastModifiedBy>
  <cp:revision>1285</cp:revision>
  <dcterms:created xsi:type="dcterms:W3CDTF">2018-02-25T09:09:03Z</dcterms:created>
  <dcterms:modified xsi:type="dcterms:W3CDTF">2022-07-27T18:36:15Z</dcterms:modified>
</cp:coreProperties>
</file>