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0" r:id="rId3"/>
    <p:sldId id="259" r:id="rId4"/>
    <p:sldId id="261" r:id="rId5"/>
    <p:sldId id="262" r:id="rId6"/>
    <p:sldId id="264" r:id="rId7"/>
    <p:sldId id="265" r:id="rId8"/>
    <p:sldId id="266" r:id="rId9"/>
    <p:sldId id="271" r:id="rId10"/>
    <p:sldId id="267" r:id="rId11"/>
    <p:sldId id="269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D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02599-4249-426C-A38D-E0C27E6D63F1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68022E-39E6-4642-8BF5-2344368C7D2A}">
      <dgm:prSet custT="1"/>
      <dgm:spPr/>
      <dgm:t>
        <a:bodyPr/>
        <a:lstStyle/>
        <a:p>
          <a:pPr rtl="0"/>
          <a:r>
            <a:rPr lang="ru-RU" sz="2000" b="1" dirty="0">
              <a:latin typeface="+mj-lt"/>
            </a:rPr>
            <a:t>С 2022 года МБДОУ №20 «Югорка» ведет работу по поиску эффективных форм и приемов  трудового воспитания дошкольников, направленных на решение ряда важных </a:t>
          </a:r>
          <a:r>
            <a:rPr lang="ru-RU" sz="2000" b="1" dirty="0" smtClean="0">
              <a:latin typeface="+mj-lt"/>
            </a:rPr>
            <a:t>задач</a:t>
          </a:r>
          <a:r>
            <a:rPr lang="ru-RU" sz="2000" b="1" dirty="0">
              <a:latin typeface="+mj-lt"/>
            </a:rPr>
            <a:t>:</a:t>
          </a:r>
        </a:p>
      </dgm:t>
    </dgm:pt>
    <dgm:pt modelId="{ECBD098E-BE27-4B2D-B609-F56F8A54853C}" type="parTrans" cxnId="{89108691-495C-4902-97D1-F15E776FCE3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8560931-DB46-42BB-A39B-C9BE5031FEA7}" type="sibTrans" cxnId="{89108691-495C-4902-97D1-F15E776FCE38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9B4E1039-69DB-4D53-8967-C7F76A8F4B27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+mj-lt"/>
            </a:rPr>
            <a:t>формирование субъектной позиции ребенка в процессе освоения трудовых навыков</a:t>
          </a:r>
        </a:p>
      </dgm:t>
    </dgm:pt>
    <dgm:pt modelId="{42C5CEBB-18B2-4A63-9857-BE9CF9F4E3F2}" type="parTrans" cxnId="{DCCB9044-832B-4BA1-A6E2-E2A885635D6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8FDC757-783D-467D-A3BA-74BF59CDEC6B}" type="sibTrans" cxnId="{DCCB9044-832B-4BA1-A6E2-E2A885635D6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770001EB-4C83-4FDF-8E2E-52832FE10CA4}">
      <dgm:prSet custT="1"/>
      <dgm:spPr/>
      <dgm:t>
        <a:bodyPr/>
        <a:lstStyle/>
        <a:p>
          <a:pPr rtl="0"/>
          <a:r>
            <a:rPr lang="ru-RU" sz="2000" dirty="0">
              <a:solidFill>
                <a:schemeClr val="tx1"/>
              </a:solidFill>
              <a:latin typeface="+mj-lt"/>
            </a:rPr>
            <a:t>развитие личностных качеств (усердия, трудолюбия, ответственности) в процессе трудовой деятельности дошкольников дома и в детском саду</a:t>
          </a:r>
        </a:p>
      </dgm:t>
    </dgm:pt>
    <dgm:pt modelId="{8FE32105-C656-4A2D-B040-076858955832}" type="parTrans" cxnId="{C2ECC59D-B38F-40AE-8A77-8E052E38FDF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7995415C-9E47-46E5-89C0-7D88440994BE}" type="sibTrans" cxnId="{C2ECC59D-B38F-40AE-8A77-8E052E38FDF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A9ADAB4-4B2F-4EE4-8C66-D2758E026B69}">
      <dgm:prSet custT="1"/>
      <dgm:spPr/>
      <dgm:t>
        <a:bodyPr/>
        <a:lstStyle/>
        <a:p>
          <a:pPr rtl="0"/>
          <a:r>
            <a:rPr lang="ru-RU" sz="2000" dirty="0">
              <a:latin typeface="+mj-lt"/>
            </a:rPr>
            <a:t>вовлечение семьи в работу по трудовому воспитанию дошкольников</a:t>
          </a:r>
        </a:p>
      </dgm:t>
    </dgm:pt>
    <dgm:pt modelId="{F6CD8CF4-E3A6-4F83-BB24-38462E343E96}" type="parTrans" cxnId="{B6FF1EC2-3B09-433F-935E-48F2D4CB5DA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18EE0198-ED4A-47FE-8C66-A4B72FC3F4A9}" type="sibTrans" cxnId="{B6FF1EC2-3B09-433F-935E-48F2D4CB5DA2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B4ADA01-FB08-4851-8FBB-4B6F1B6C561E}">
      <dgm:prSet custT="1"/>
      <dgm:spPr/>
      <dgm:t>
        <a:bodyPr/>
        <a:lstStyle/>
        <a:p>
          <a:pPr rtl="0"/>
          <a:r>
            <a:rPr lang="ru-RU" sz="2000">
              <a:latin typeface="+mj-lt"/>
            </a:rPr>
            <a:t>становление ценностно-нравственной позиции ребенка по отношению к труду, человеку труда</a:t>
          </a:r>
        </a:p>
      </dgm:t>
    </dgm:pt>
    <dgm:pt modelId="{9B953029-405B-435C-A314-50978F9F9044}" type="parTrans" cxnId="{E9A6527E-1C50-4C89-871F-0BB68AE9F9A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F9CCA999-4856-4E30-9E68-5E3D3BBECA58}" type="sibTrans" cxnId="{E9A6527E-1C50-4C89-871F-0BB68AE9F9A1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730F301-1117-49C6-B95D-E303CCF7A820}" type="pres">
      <dgm:prSet presAssocID="{CF302599-4249-426C-A38D-E0C27E6D63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00B5DE-FB2A-47F9-8E15-4D0A5601E041}" type="pres">
      <dgm:prSet presAssocID="{A468022E-39E6-4642-8BF5-2344368C7D2A}" presName="root" presStyleCnt="0">
        <dgm:presLayoutVars>
          <dgm:chMax/>
          <dgm:chPref val="4"/>
        </dgm:presLayoutVars>
      </dgm:prSet>
      <dgm:spPr/>
    </dgm:pt>
    <dgm:pt modelId="{C99B8922-876E-4A1D-911D-0FD8D3E50AA0}" type="pres">
      <dgm:prSet presAssocID="{A468022E-39E6-4642-8BF5-2344368C7D2A}" presName="rootComposite" presStyleCnt="0">
        <dgm:presLayoutVars/>
      </dgm:prSet>
      <dgm:spPr/>
    </dgm:pt>
    <dgm:pt modelId="{E7628FDD-175A-4954-9E5E-0F9FA5B83F63}" type="pres">
      <dgm:prSet presAssocID="{A468022E-39E6-4642-8BF5-2344368C7D2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4D8EC4A-3998-4CEB-A32B-E499644C5F80}" type="pres">
      <dgm:prSet presAssocID="{A468022E-39E6-4642-8BF5-2344368C7D2A}" presName="childShape" presStyleCnt="0">
        <dgm:presLayoutVars>
          <dgm:chMax val="0"/>
          <dgm:chPref val="0"/>
        </dgm:presLayoutVars>
      </dgm:prSet>
      <dgm:spPr/>
    </dgm:pt>
    <dgm:pt modelId="{A25E47FB-CAA5-4202-BBD1-21956CCA5AED}" type="pres">
      <dgm:prSet presAssocID="{9B4E1039-69DB-4D53-8967-C7F76A8F4B27}" presName="childComposite" presStyleCnt="0">
        <dgm:presLayoutVars>
          <dgm:chMax val="0"/>
          <dgm:chPref val="0"/>
        </dgm:presLayoutVars>
      </dgm:prSet>
      <dgm:spPr/>
    </dgm:pt>
    <dgm:pt modelId="{43AEAA2D-4119-46AF-8F45-FEDFACA2D666}" type="pres">
      <dgm:prSet presAssocID="{9B4E1039-69DB-4D53-8967-C7F76A8F4B27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51DBBF-7488-4A12-9C5A-330BC93DD312}" type="pres">
      <dgm:prSet presAssocID="{9B4E1039-69DB-4D53-8967-C7F76A8F4B27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F8B81-CC2C-470C-AA30-1E71C5D5457E}" type="pres">
      <dgm:prSet presAssocID="{770001EB-4C83-4FDF-8E2E-52832FE10CA4}" presName="childComposite" presStyleCnt="0">
        <dgm:presLayoutVars>
          <dgm:chMax val="0"/>
          <dgm:chPref val="0"/>
        </dgm:presLayoutVars>
      </dgm:prSet>
      <dgm:spPr/>
    </dgm:pt>
    <dgm:pt modelId="{12A40DBA-5BEB-48F7-B5D3-D496432E2CF2}" type="pres">
      <dgm:prSet presAssocID="{770001EB-4C83-4FDF-8E2E-52832FE10CA4}" presName="Image" presStyleLbl="node1" presStyleIdx="1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967A06-FCDF-473B-B2D7-69D22226F140}" type="pres">
      <dgm:prSet presAssocID="{770001EB-4C83-4FDF-8E2E-52832FE10CA4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04174-4C0C-465E-9180-7E0FD8D3CA31}" type="pres">
      <dgm:prSet presAssocID="{DA9ADAB4-4B2F-4EE4-8C66-D2758E026B69}" presName="childComposite" presStyleCnt="0">
        <dgm:presLayoutVars>
          <dgm:chMax val="0"/>
          <dgm:chPref val="0"/>
        </dgm:presLayoutVars>
      </dgm:prSet>
      <dgm:spPr/>
    </dgm:pt>
    <dgm:pt modelId="{1AB3D0CC-AEA2-465E-BE4A-430833E23DE6}" type="pres">
      <dgm:prSet presAssocID="{DA9ADAB4-4B2F-4EE4-8C66-D2758E026B69}" presName="Image" presStyleLbl="node1" presStyleIdx="2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E5D819-C9A2-4E0F-9581-509621E025DC}" type="pres">
      <dgm:prSet presAssocID="{DA9ADAB4-4B2F-4EE4-8C66-D2758E026B69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45E84-79FA-4C27-A377-A08BCE68AA77}" type="pres">
      <dgm:prSet presAssocID="{CB4ADA01-FB08-4851-8FBB-4B6F1B6C561E}" presName="childComposite" presStyleCnt="0">
        <dgm:presLayoutVars>
          <dgm:chMax val="0"/>
          <dgm:chPref val="0"/>
        </dgm:presLayoutVars>
      </dgm:prSet>
      <dgm:spPr/>
    </dgm:pt>
    <dgm:pt modelId="{C983DD4F-4E16-4034-BA8E-C4B02B707A13}" type="pres">
      <dgm:prSet presAssocID="{CB4ADA01-FB08-4851-8FBB-4B6F1B6C561E}" presName="Image" presStyleLbl="node1" presStyleIdx="3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1091F-FA38-474D-A216-81077E099551}" type="pres">
      <dgm:prSet presAssocID="{CB4ADA01-FB08-4851-8FBB-4B6F1B6C561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08691-495C-4902-97D1-F15E776FCE38}" srcId="{CF302599-4249-426C-A38D-E0C27E6D63F1}" destId="{A468022E-39E6-4642-8BF5-2344368C7D2A}" srcOrd="0" destOrd="0" parTransId="{ECBD098E-BE27-4B2D-B609-F56F8A54853C}" sibTransId="{D8560931-DB46-42BB-A39B-C9BE5031FEA7}"/>
    <dgm:cxn modelId="{DCCB9044-832B-4BA1-A6E2-E2A885635D6A}" srcId="{A468022E-39E6-4642-8BF5-2344368C7D2A}" destId="{9B4E1039-69DB-4D53-8967-C7F76A8F4B27}" srcOrd="0" destOrd="0" parTransId="{42C5CEBB-18B2-4A63-9857-BE9CF9F4E3F2}" sibTransId="{38FDC757-783D-467D-A3BA-74BF59CDEC6B}"/>
    <dgm:cxn modelId="{E9A6527E-1C50-4C89-871F-0BB68AE9F9A1}" srcId="{A468022E-39E6-4642-8BF5-2344368C7D2A}" destId="{CB4ADA01-FB08-4851-8FBB-4B6F1B6C561E}" srcOrd="3" destOrd="0" parTransId="{9B953029-405B-435C-A314-50978F9F9044}" sibTransId="{F9CCA999-4856-4E30-9E68-5E3D3BBECA58}"/>
    <dgm:cxn modelId="{09ECC59A-C588-4037-9A3B-EEF9E0339F40}" type="presOf" srcId="{CB4ADA01-FB08-4851-8FBB-4B6F1B6C561E}" destId="{7F91091F-FA38-474D-A216-81077E099551}" srcOrd="0" destOrd="0" presId="urn:microsoft.com/office/officeart/2008/layout/PictureAccentList"/>
    <dgm:cxn modelId="{2F35A675-4260-4C42-889A-9A1B1F683857}" type="presOf" srcId="{A468022E-39E6-4642-8BF5-2344368C7D2A}" destId="{E7628FDD-175A-4954-9E5E-0F9FA5B83F63}" srcOrd="0" destOrd="0" presId="urn:microsoft.com/office/officeart/2008/layout/PictureAccentList"/>
    <dgm:cxn modelId="{C2ECC59D-B38F-40AE-8A77-8E052E38FDF9}" srcId="{A468022E-39E6-4642-8BF5-2344368C7D2A}" destId="{770001EB-4C83-4FDF-8E2E-52832FE10CA4}" srcOrd="1" destOrd="0" parTransId="{8FE32105-C656-4A2D-B040-076858955832}" sibTransId="{7995415C-9E47-46E5-89C0-7D88440994BE}"/>
    <dgm:cxn modelId="{F76F34B4-1BE1-41FA-A383-EAD7DDAD4CDD}" type="presOf" srcId="{CF302599-4249-426C-A38D-E0C27E6D63F1}" destId="{2730F301-1117-49C6-B95D-E303CCF7A820}" srcOrd="0" destOrd="0" presId="urn:microsoft.com/office/officeart/2008/layout/PictureAccentList"/>
    <dgm:cxn modelId="{CF5AF611-8B8B-489D-8DBE-815549A9F87A}" type="presOf" srcId="{9B4E1039-69DB-4D53-8967-C7F76A8F4B27}" destId="{BB51DBBF-7488-4A12-9C5A-330BC93DD312}" srcOrd="0" destOrd="0" presId="urn:microsoft.com/office/officeart/2008/layout/PictureAccentList"/>
    <dgm:cxn modelId="{432A22A1-55E2-4677-8BBC-A4EC26F0741E}" type="presOf" srcId="{770001EB-4C83-4FDF-8E2E-52832FE10CA4}" destId="{2B967A06-FCDF-473B-B2D7-69D22226F140}" srcOrd="0" destOrd="0" presId="urn:microsoft.com/office/officeart/2008/layout/PictureAccentList"/>
    <dgm:cxn modelId="{561AA00E-DC4F-4B5C-A9FF-591775537507}" type="presOf" srcId="{DA9ADAB4-4B2F-4EE4-8C66-D2758E026B69}" destId="{D6E5D819-C9A2-4E0F-9581-509621E025DC}" srcOrd="0" destOrd="0" presId="urn:microsoft.com/office/officeart/2008/layout/PictureAccentList"/>
    <dgm:cxn modelId="{B6FF1EC2-3B09-433F-935E-48F2D4CB5DA2}" srcId="{A468022E-39E6-4642-8BF5-2344368C7D2A}" destId="{DA9ADAB4-4B2F-4EE4-8C66-D2758E026B69}" srcOrd="2" destOrd="0" parTransId="{F6CD8CF4-E3A6-4F83-BB24-38462E343E96}" sibTransId="{18EE0198-ED4A-47FE-8C66-A4B72FC3F4A9}"/>
    <dgm:cxn modelId="{6C97461E-8309-4F57-8093-99966CA8EE25}" type="presParOf" srcId="{2730F301-1117-49C6-B95D-E303CCF7A820}" destId="{DA00B5DE-FB2A-47F9-8E15-4D0A5601E041}" srcOrd="0" destOrd="0" presId="urn:microsoft.com/office/officeart/2008/layout/PictureAccentList"/>
    <dgm:cxn modelId="{2122208D-7075-47A7-B625-4EAB3EAB531B}" type="presParOf" srcId="{DA00B5DE-FB2A-47F9-8E15-4D0A5601E041}" destId="{C99B8922-876E-4A1D-911D-0FD8D3E50AA0}" srcOrd="0" destOrd="0" presId="urn:microsoft.com/office/officeart/2008/layout/PictureAccentList"/>
    <dgm:cxn modelId="{D0F9F59F-EBB4-4110-8A71-DD098EFCEC6D}" type="presParOf" srcId="{C99B8922-876E-4A1D-911D-0FD8D3E50AA0}" destId="{E7628FDD-175A-4954-9E5E-0F9FA5B83F63}" srcOrd="0" destOrd="0" presId="urn:microsoft.com/office/officeart/2008/layout/PictureAccentList"/>
    <dgm:cxn modelId="{1213ACF8-1E6C-426E-B91C-06515DD45DA4}" type="presParOf" srcId="{DA00B5DE-FB2A-47F9-8E15-4D0A5601E041}" destId="{64D8EC4A-3998-4CEB-A32B-E499644C5F80}" srcOrd="1" destOrd="0" presId="urn:microsoft.com/office/officeart/2008/layout/PictureAccentList"/>
    <dgm:cxn modelId="{81F4CA63-A9A4-46E0-9EEE-D127224BF2F8}" type="presParOf" srcId="{64D8EC4A-3998-4CEB-A32B-E499644C5F80}" destId="{A25E47FB-CAA5-4202-BBD1-21956CCA5AED}" srcOrd="0" destOrd="0" presId="urn:microsoft.com/office/officeart/2008/layout/PictureAccentList"/>
    <dgm:cxn modelId="{965B55E7-D8D1-4301-8A0E-51D3703AB1FF}" type="presParOf" srcId="{A25E47FB-CAA5-4202-BBD1-21956CCA5AED}" destId="{43AEAA2D-4119-46AF-8F45-FEDFACA2D666}" srcOrd="0" destOrd="0" presId="urn:microsoft.com/office/officeart/2008/layout/PictureAccentList"/>
    <dgm:cxn modelId="{031CAD5A-5FEF-4C09-A0D5-E063E6E2D6BA}" type="presParOf" srcId="{A25E47FB-CAA5-4202-BBD1-21956CCA5AED}" destId="{BB51DBBF-7488-4A12-9C5A-330BC93DD312}" srcOrd="1" destOrd="0" presId="urn:microsoft.com/office/officeart/2008/layout/PictureAccentList"/>
    <dgm:cxn modelId="{19C6E637-E9FA-47B5-8DE0-230785FB1F5C}" type="presParOf" srcId="{64D8EC4A-3998-4CEB-A32B-E499644C5F80}" destId="{180F8B81-CC2C-470C-AA30-1E71C5D5457E}" srcOrd="1" destOrd="0" presId="urn:microsoft.com/office/officeart/2008/layout/PictureAccentList"/>
    <dgm:cxn modelId="{59F52225-7742-4DDB-A96C-A7B5632E41BE}" type="presParOf" srcId="{180F8B81-CC2C-470C-AA30-1E71C5D5457E}" destId="{12A40DBA-5BEB-48F7-B5D3-D496432E2CF2}" srcOrd="0" destOrd="0" presId="urn:microsoft.com/office/officeart/2008/layout/PictureAccentList"/>
    <dgm:cxn modelId="{5CC6F406-E728-4899-B858-9E7BB0E45EFD}" type="presParOf" srcId="{180F8B81-CC2C-470C-AA30-1E71C5D5457E}" destId="{2B967A06-FCDF-473B-B2D7-69D22226F140}" srcOrd="1" destOrd="0" presId="urn:microsoft.com/office/officeart/2008/layout/PictureAccentList"/>
    <dgm:cxn modelId="{A3AF587B-6F63-4D60-9262-16205FDAE5EB}" type="presParOf" srcId="{64D8EC4A-3998-4CEB-A32B-E499644C5F80}" destId="{33804174-4C0C-465E-9180-7E0FD8D3CA31}" srcOrd="2" destOrd="0" presId="urn:microsoft.com/office/officeart/2008/layout/PictureAccentList"/>
    <dgm:cxn modelId="{BE47DA8A-920F-4827-A5CE-1E4AF987E3CC}" type="presParOf" srcId="{33804174-4C0C-465E-9180-7E0FD8D3CA31}" destId="{1AB3D0CC-AEA2-465E-BE4A-430833E23DE6}" srcOrd="0" destOrd="0" presId="urn:microsoft.com/office/officeart/2008/layout/PictureAccentList"/>
    <dgm:cxn modelId="{20EBD4CF-3902-49B8-955E-C930BD5BA455}" type="presParOf" srcId="{33804174-4C0C-465E-9180-7E0FD8D3CA31}" destId="{D6E5D819-C9A2-4E0F-9581-509621E025DC}" srcOrd="1" destOrd="0" presId="urn:microsoft.com/office/officeart/2008/layout/PictureAccentList"/>
    <dgm:cxn modelId="{56472EF3-402D-49ED-9E87-669BBDF3BEEE}" type="presParOf" srcId="{64D8EC4A-3998-4CEB-A32B-E499644C5F80}" destId="{4DC45E84-79FA-4C27-A377-A08BCE68AA77}" srcOrd="3" destOrd="0" presId="urn:microsoft.com/office/officeart/2008/layout/PictureAccentList"/>
    <dgm:cxn modelId="{D5CB5122-9832-4E7A-B28F-984AD2BBD528}" type="presParOf" srcId="{4DC45E84-79FA-4C27-A377-A08BCE68AA77}" destId="{C983DD4F-4E16-4034-BA8E-C4B02B707A13}" srcOrd="0" destOrd="0" presId="urn:microsoft.com/office/officeart/2008/layout/PictureAccentList"/>
    <dgm:cxn modelId="{493E5A5F-8BC3-4693-961B-10BF68A2F79F}" type="presParOf" srcId="{4DC45E84-79FA-4C27-A377-A08BCE68AA77}" destId="{7F91091F-FA38-474D-A216-81077E09955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145F64-D796-4B58-AC58-B4B13272D4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E2026-43A9-4BFC-AD27-8BC877CF4C08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Тематический клуб</a:t>
          </a: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 «Труд в детском саду – такой разный и такой важный»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DD5237AD-AEA4-417B-AB33-5776D114A1D5}" type="parTrans" cxnId="{21E9C987-3FE3-4771-B620-4221F40C594F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24AF351B-175F-4823-AC29-5C6E614026F1}" type="sibTrans" cxnId="{21E9C987-3FE3-4771-B620-4221F40C594F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b="1">
            <a:latin typeface="+mj-lt"/>
          </a:endParaRPr>
        </a:p>
      </dgm:t>
    </dgm:pt>
    <dgm:pt modelId="{935E8B92-0C21-4A22-8E1D-1132C1705F1B}">
      <dgm:prSet custT="1"/>
      <dgm:spPr>
        <a:solidFill>
          <a:srgbClr val="92D050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Челлендж «Традиции трудового воспитания в </a:t>
          </a:r>
          <a:r>
            <a:rPr lang="ru-RU" sz="1800" b="1" dirty="0" err="1" smtClean="0">
              <a:solidFill>
                <a:schemeClr val="accent5">
                  <a:lumMod val="50000"/>
                </a:schemeClr>
              </a:solidFill>
              <a:latin typeface="+mj-lt"/>
            </a:rPr>
            <a:t>многонацио-нальной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России»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BE9FBAE-C783-47D9-AB9E-6C1EEE9C1267}" type="sibTrans" cxnId="{C0E629AA-4391-401C-95C5-ECD4D79B710A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92D050"/>
          </a:solidFill>
        </a:ln>
      </dgm:spPr>
      <dgm:t>
        <a:bodyPr/>
        <a:lstStyle/>
        <a:p>
          <a:endParaRPr lang="ru-RU" b="1">
            <a:latin typeface="+mj-lt"/>
          </a:endParaRPr>
        </a:p>
      </dgm:t>
    </dgm:pt>
    <dgm:pt modelId="{C6285D4C-8DA1-4632-91E4-63B55F9CDD74}" type="parTrans" cxnId="{C0E629AA-4391-401C-95C5-ECD4D79B710A}">
      <dgm:prSet/>
      <dgm:spPr/>
      <dgm:t>
        <a:bodyPr/>
        <a:lstStyle/>
        <a:p>
          <a:endParaRPr lang="ru-RU" b="1">
            <a:latin typeface="+mj-lt"/>
          </a:endParaRPr>
        </a:p>
      </dgm:t>
    </dgm:pt>
    <dgm:pt modelId="{64F70A65-F1AD-4023-8C59-1886FE42B5D2}" type="pres">
      <dgm:prSet presAssocID="{FF145F64-D796-4B58-AC58-B4B13272D4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A281C5-4396-4C27-8FDD-3063AF087F10}" type="pres">
      <dgm:prSet presAssocID="{04EE2026-43A9-4BFC-AD27-8BC877CF4C08}" presName="composite" presStyleCnt="0"/>
      <dgm:spPr/>
    </dgm:pt>
    <dgm:pt modelId="{3E36F559-14D5-43D3-A9F3-2ABEC54F9E86}" type="pres">
      <dgm:prSet presAssocID="{04EE2026-43A9-4BFC-AD27-8BC877CF4C08}" presName="Parent1" presStyleLbl="node1" presStyleIdx="0" presStyleCnt="4" custScaleX="315080" custScaleY="279897" custLinFactY="100000" custLinFactNeighborX="-69233" custLinFactNeighborY="1634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B1905-616C-4D9A-AE20-723AB17E2CC7}" type="pres">
      <dgm:prSet presAssocID="{04EE2026-43A9-4BFC-AD27-8BC877CF4C0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093F0B6-4F3A-4F51-8843-6F2CF073AAC1}" type="pres">
      <dgm:prSet presAssocID="{04EE2026-43A9-4BFC-AD27-8BC877CF4C08}" presName="BalanceSpacing" presStyleCnt="0"/>
      <dgm:spPr/>
    </dgm:pt>
    <dgm:pt modelId="{EE6A7512-5D05-4863-8F54-84968BA4D2E5}" type="pres">
      <dgm:prSet presAssocID="{04EE2026-43A9-4BFC-AD27-8BC877CF4C08}" presName="BalanceSpacing1" presStyleCnt="0"/>
      <dgm:spPr/>
    </dgm:pt>
    <dgm:pt modelId="{7C50CB45-FB5B-4EC6-955B-468272C72629}" type="pres">
      <dgm:prSet presAssocID="{24AF351B-175F-4823-AC29-5C6E614026F1}" presName="Accent1Text" presStyleLbl="node1" presStyleIdx="1" presStyleCnt="4" custAng="0" custScaleX="317985" custScaleY="299799" custLinFactX="-331501" custLinFactY="200000" custLinFactNeighborX="-400000" custLinFactNeighborY="258589"/>
      <dgm:spPr/>
      <dgm:t>
        <a:bodyPr/>
        <a:lstStyle/>
        <a:p>
          <a:endParaRPr lang="ru-RU"/>
        </a:p>
      </dgm:t>
    </dgm:pt>
    <dgm:pt modelId="{FEC9C465-251B-474A-826A-4F177CFD6EA3}" type="pres">
      <dgm:prSet presAssocID="{24AF351B-175F-4823-AC29-5C6E614026F1}" presName="spaceBetweenRectangles" presStyleCnt="0"/>
      <dgm:spPr/>
    </dgm:pt>
    <dgm:pt modelId="{5716D366-C3F1-4F40-B143-F410B29BA672}" type="pres">
      <dgm:prSet presAssocID="{935E8B92-0C21-4A22-8E1D-1132C1705F1B}" presName="composite" presStyleCnt="0"/>
      <dgm:spPr/>
    </dgm:pt>
    <dgm:pt modelId="{90F1E8AF-BA66-44E1-BE45-EEF7ED405782}" type="pres">
      <dgm:prSet presAssocID="{935E8B92-0C21-4A22-8E1D-1132C1705F1B}" presName="Parent1" presStyleLbl="node1" presStyleIdx="2" presStyleCnt="4" custScaleX="318089" custScaleY="281467" custLinFactX="-68663" custLinFactY="-100000" custLinFactNeighborX="-100000" custLinFactNeighborY="-1431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48D3-1CE7-4405-8521-032B45BE5061}" type="pres">
      <dgm:prSet presAssocID="{935E8B92-0C21-4A22-8E1D-1132C1705F1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AA948A1-6A52-4A01-9FDE-68CD0D64E1B0}" type="pres">
      <dgm:prSet presAssocID="{935E8B92-0C21-4A22-8E1D-1132C1705F1B}" presName="BalanceSpacing" presStyleCnt="0"/>
      <dgm:spPr/>
    </dgm:pt>
    <dgm:pt modelId="{BC236C6F-D3C7-4171-A036-56767A13810A}" type="pres">
      <dgm:prSet presAssocID="{935E8B92-0C21-4A22-8E1D-1132C1705F1B}" presName="BalanceSpacing1" presStyleCnt="0"/>
      <dgm:spPr/>
    </dgm:pt>
    <dgm:pt modelId="{09C46237-7AFA-47D2-AA76-834AE4A84ADE}" type="pres">
      <dgm:prSet presAssocID="{ABE9FBAE-C783-47D9-AB9E-6C1EEE9C1267}" presName="Accent1Text" presStyleLbl="node1" presStyleIdx="3" presStyleCnt="4" custScaleX="277629" custScaleY="261609" custLinFactY="-100000" custLinFactNeighborX="49661" custLinFactNeighborY="-135408"/>
      <dgm:spPr/>
      <dgm:t>
        <a:bodyPr/>
        <a:lstStyle/>
        <a:p>
          <a:endParaRPr lang="ru-RU"/>
        </a:p>
      </dgm:t>
    </dgm:pt>
  </dgm:ptLst>
  <dgm:cxnLst>
    <dgm:cxn modelId="{AC95D4E3-0A68-4007-91D9-6CFCBCEFCB85}" type="presOf" srcId="{04EE2026-43A9-4BFC-AD27-8BC877CF4C08}" destId="{3E36F559-14D5-43D3-A9F3-2ABEC54F9E86}" srcOrd="0" destOrd="0" presId="urn:microsoft.com/office/officeart/2008/layout/AlternatingHexagons"/>
    <dgm:cxn modelId="{21E9C987-3FE3-4771-B620-4221F40C594F}" srcId="{FF145F64-D796-4B58-AC58-B4B13272D480}" destId="{04EE2026-43A9-4BFC-AD27-8BC877CF4C08}" srcOrd="0" destOrd="0" parTransId="{DD5237AD-AEA4-417B-AB33-5776D114A1D5}" sibTransId="{24AF351B-175F-4823-AC29-5C6E614026F1}"/>
    <dgm:cxn modelId="{D63C0D41-3B9E-44E9-9464-2ED64EC064C1}" type="presOf" srcId="{935E8B92-0C21-4A22-8E1D-1132C1705F1B}" destId="{90F1E8AF-BA66-44E1-BE45-EEF7ED405782}" srcOrd="0" destOrd="0" presId="urn:microsoft.com/office/officeart/2008/layout/AlternatingHexagons"/>
    <dgm:cxn modelId="{C0E629AA-4391-401C-95C5-ECD4D79B710A}" srcId="{FF145F64-D796-4B58-AC58-B4B13272D480}" destId="{935E8B92-0C21-4A22-8E1D-1132C1705F1B}" srcOrd="1" destOrd="0" parTransId="{C6285D4C-8DA1-4632-91E4-63B55F9CDD74}" sibTransId="{ABE9FBAE-C783-47D9-AB9E-6C1EEE9C1267}"/>
    <dgm:cxn modelId="{D9FF973F-D96A-40D8-97B2-F9871CA68253}" type="presOf" srcId="{ABE9FBAE-C783-47D9-AB9E-6C1EEE9C1267}" destId="{09C46237-7AFA-47D2-AA76-834AE4A84ADE}" srcOrd="0" destOrd="0" presId="urn:microsoft.com/office/officeart/2008/layout/AlternatingHexagons"/>
    <dgm:cxn modelId="{843B6A51-8E66-4C03-B956-C49D8277A003}" type="presOf" srcId="{FF145F64-D796-4B58-AC58-B4B13272D480}" destId="{64F70A65-F1AD-4023-8C59-1886FE42B5D2}" srcOrd="0" destOrd="0" presId="urn:microsoft.com/office/officeart/2008/layout/AlternatingHexagons"/>
    <dgm:cxn modelId="{4B722E12-B461-49CF-B687-B5C5BB321EF8}" type="presOf" srcId="{24AF351B-175F-4823-AC29-5C6E614026F1}" destId="{7C50CB45-FB5B-4EC6-955B-468272C72629}" srcOrd="0" destOrd="0" presId="urn:microsoft.com/office/officeart/2008/layout/AlternatingHexagons"/>
    <dgm:cxn modelId="{45190AC6-DC53-4304-A624-71A27E13F04E}" type="presParOf" srcId="{64F70A65-F1AD-4023-8C59-1886FE42B5D2}" destId="{ACA281C5-4396-4C27-8FDD-3063AF087F10}" srcOrd="0" destOrd="0" presId="urn:microsoft.com/office/officeart/2008/layout/AlternatingHexagons"/>
    <dgm:cxn modelId="{950004D7-7BD1-47EF-A974-D28F45E321C0}" type="presParOf" srcId="{ACA281C5-4396-4C27-8FDD-3063AF087F10}" destId="{3E36F559-14D5-43D3-A9F3-2ABEC54F9E86}" srcOrd="0" destOrd="0" presId="urn:microsoft.com/office/officeart/2008/layout/AlternatingHexagons"/>
    <dgm:cxn modelId="{D31683DE-7248-44F1-A534-5078E754BBB9}" type="presParOf" srcId="{ACA281C5-4396-4C27-8FDD-3063AF087F10}" destId="{27BB1905-616C-4D9A-AE20-723AB17E2CC7}" srcOrd="1" destOrd="0" presId="urn:microsoft.com/office/officeart/2008/layout/AlternatingHexagons"/>
    <dgm:cxn modelId="{F8723F85-CD31-4D84-90C7-9DDB660AD030}" type="presParOf" srcId="{ACA281C5-4396-4C27-8FDD-3063AF087F10}" destId="{4093F0B6-4F3A-4F51-8843-6F2CF073AAC1}" srcOrd="2" destOrd="0" presId="urn:microsoft.com/office/officeart/2008/layout/AlternatingHexagons"/>
    <dgm:cxn modelId="{10ECD540-BDEF-469F-8EA2-B84E44193347}" type="presParOf" srcId="{ACA281C5-4396-4C27-8FDD-3063AF087F10}" destId="{EE6A7512-5D05-4863-8F54-84968BA4D2E5}" srcOrd="3" destOrd="0" presId="urn:microsoft.com/office/officeart/2008/layout/AlternatingHexagons"/>
    <dgm:cxn modelId="{B6A5458D-B50E-43F2-A8F2-ECB11BFC2F4C}" type="presParOf" srcId="{ACA281C5-4396-4C27-8FDD-3063AF087F10}" destId="{7C50CB45-FB5B-4EC6-955B-468272C72629}" srcOrd="4" destOrd="0" presId="urn:microsoft.com/office/officeart/2008/layout/AlternatingHexagons"/>
    <dgm:cxn modelId="{894CFA64-85ED-4E31-B36D-598165739793}" type="presParOf" srcId="{64F70A65-F1AD-4023-8C59-1886FE42B5D2}" destId="{FEC9C465-251B-474A-826A-4F177CFD6EA3}" srcOrd="1" destOrd="0" presId="urn:microsoft.com/office/officeart/2008/layout/AlternatingHexagons"/>
    <dgm:cxn modelId="{8E275D3C-9444-4E81-BBE6-C0352744C49D}" type="presParOf" srcId="{64F70A65-F1AD-4023-8C59-1886FE42B5D2}" destId="{5716D366-C3F1-4F40-B143-F410B29BA672}" srcOrd="2" destOrd="0" presId="urn:microsoft.com/office/officeart/2008/layout/AlternatingHexagons"/>
    <dgm:cxn modelId="{7DEA5949-2180-4C2C-B04B-961D1B410EB3}" type="presParOf" srcId="{5716D366-C3F1-4F40-B143-F410B29BA672}" destId="{90F1E8AF-BA66-44E1-BE45-EEF7ED405782}" srcOrd="0" destOrd="0" presId="urn:microsoft.com/office/officeart/2008/layout/AlternatingHexagons"/>
    <dgm:cxn modelId="{09107030-755F-4F6B-B642-2795AEA72CDC}" type="presParOf" srcId="{5716D366-C3F1-4F40-B143-F410B29BA672}" destId="{824348D3-1CE7-4405-8521-032B45BE5061}" srcOrd="1" destOrd="0" presId="urn:microsoft.com/office/officeart/2008/layout/AlternatingHexagons"/>
    <dgm:cxn modelId="{96D179E5-2462-4341-9982-180F719F82A1}" type="presParOf" srcId="{5716D366-C3F1-4F40-B143-F410B29BA672}" destId="{8AA948A1-6A52-4A01-9FDE-68CD0D64E1B0}" srcOrd="2" destOrd="0" presId="urn:microsoft.com/office/officeart/2008/layout/AlternatingHexagons"/>
    <dgm:cxn modelId="{1DEBBB91-5AC0-47E6-918C-2F57D2B39F38}" type="presParOf" srcId="{5716D366-C3F1-4F40-B143-F410B29BA672}" destId="{BC236C6F-D3C7-4171-A036-56767A13810A}" srcOrd="3" destOrd="0" presId="urn:microsoft.com/office/officeart/2008/layout/AlternatingHexagons"/>
    <dgm:cxn modelId="{691144F0-FBD8-4FBC-A793-71987FC33917}" type="presParOf" srcId="{5716D366-C3F1-4F40-B143-F410B29BA672}" destId="{09C46237-7AFA-47D2-AA76-834AE4A84A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8BF672-5850-4976-8571-3580808970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65120-DE7F-44C0-9CEA-C24BF4B2DE4B}">
      <dgm:prSet custT="1"/>
      <dgm:spPr/>
      <dgm:t>
        <a:bodyPr/>
        <a:lstStyle/>
        <a:p>
          <a:pPr rtl="0"/>
          <a:r>
            <a:rPr lang="ru-RU" sz="1800" b="1" dirty="0">
              <a:latin typeface="+mj-lt"/>
            </a:rPr>
            <a:t>Системность</a:t>
          </a:r>
        </a:p>
      </dgm:t>
    </dgm:pt>
    <dgm:pt modelId="{47F1B99B-BCD3-48EF-B267-0F84C84418B8}" type="parTrans" cxnId="{F0CF82D8-538E-44B5-BD1B-A2CA55EE7D3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002EC6-6195-4A32-9F77-6703F59D7B8B}" type="sibTrans" cxnId="{F0CF82D8-538E-44B5-BD1B-A2CA55EE7D3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DC59AB2-4A1F-4B4F-99FF-CFCC2F21A777}">
      <dgm:prSet custT="1"/>
      <dgm:spPr/>
      <dgm:t>
        <a:bodyPr/>
        <a:lstStyle/>
        <a:p>
          <a:pPr rtl="0"/>
          <a:r>
            <a:rPr lang="ru-RU" sz="1800" b="1" dirty="0">
              <a:latin typeface="+mj-lt"/>
            </a:rPr>
            <a:t>Актуальность</a:t>
          </a:r>
        </a:p>
      </dgm:t>
    </dgm:pt>
    <dgm:pt modelId="{A0228894-CBE7-4448-A7AE-E030FBB0868C}" type="parTrans" cxnId="{5C78417E-60D4-4717-AEC0-7EB67603875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A41450C-B254-4443-A91D-0DC1F8B08590}" type="sibTrans" cxnId="{5C78417E-60D4-4717-AEC0-7EB67603875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8DDC4EE-125A-4CC5-B05F-EFD7E65C64AE}">
      <dgm:prSet custT="1"/>
      <dgm:spPr/>
      <dgm:t>
        <a:bodyPr/>
        <a:lstStyle/>
        <a:p>
          <a:pPr rtl="0"/>
          <a:r>
            <a:rPr lang="ru-RU" sz="1800" b="1" dirty="0">
              <a:latin typeface="+mj-lt"/>
            </a:rPr>
            <a:t>Динамичность</a:t>
          </a:r>
        </a:p>
      </dgm:t>
    </dgm:pt>
    <dgm:pt modelId="{DC0129DE-02A5-4F7D-824F-8AFC108374B2}" type="parTrans" cxnId="{040AB1C4-8EF7-4F16-ABC6-04829BFA5A3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0ACBE82-4BA0-4994-A48D-64999A99F904}" type="sibTrans" cxnId="{040AB1C4-8EF7-4F16-ABC6-04829BFA5A3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2218B47A-E41D-472F-AE87-46C9F7126638}">
      <dgm:prSet custT="1"/>
      <dgm:spPr/>
      <dgm:t>
        <a:bodyPr/>
        <a:lstStyle/>
        <a:p>
          <a:pPr rtl="0"/>
          <a:r>
            <a:rPr lang="ru-RU" sz="1800" b="1" dirty="0">
              <a:latin typeface="+mj-lt"/>
            </a:rPr>
            <a:t>Транслируемость</a:t>
          </a:r>
        </a:p>
      </dgm:t>
    </dgm:pt>
    <dgm:pt modelId="{5DAE1D25-F719-42D7-AF99-1C98677E8CF7}" type="parTrans" cxnId="{697305A1-EB00-455A-ADCF-D6CE50C83DA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96433FD-95A2-41F7-AE8F-116C4056AFC9}" type="sibTrans" cxnId="{697305A1-EB00-455A-ADCF-D6CE50C83DA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E87A021-FAF0-4456-8760-A062FCBB8478}">
      <dgm:prSet custT="1"/>
      <dgm:spPr/>
      <dgm:t>
        <a:bodyPr/>
        <a:lstStyle/>
        <a:p>
          <a:r>
            <a:rPr lang="ru-RU" sz="1800" dirty="0">
              <a:latin typeface="+mj-lt"/>
            </a:rPr>
            <a:t>Все </a:t>
          </a:r>
          <a:r>
            <a:rPr lang="ru-RU" sz="1800" dirty="0" err="1">
              <a:latin typeface="+mj-lt"/>
            </a:rPr>
            <a:t>подпроекты</a:t>
          </a:r>
          <a:r>
            <a:rPr lang="ru-RU" sz="1800" dirty="0">
              <a:latin typeface="+mj-lt"/>
            </a:rPr>
            <a:t> и мероприятия взаимосвязаны и работают на решение актуальных целей и задач трудового воспитания</a:t>
          </a:r>
        </a:p>
      </dgm:t>
    </dgm:pt>
    <dgm:pt modelId="{8E15289C-0A38-4ACF-B9CA-D35245A9FDFD}" type="parTrans" cxnId="{A711B9CE-FA28-466E-A647-1F721A531C9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9A5909E-6961-4E58-A4B0-6FECC6E9489C}" type="sibTrans" cxnId="{A711B9CE-FA28-466E-A647-1F721A531C9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E0AA848-03DB-46D5-9F00-2DECDD407FCF}">
      <dgm:prSet custT="1"/>
      <dgm:spPr/>
      <dgm:t>
        <a:bodyPr/>
        <a:lstStyle/>
        <a:p>
          <a:pPr rtl="0"/>
          <a:r>
            <a:rPr lang="ru-RU" sz="1800" dirty="0">
              <a:latin typeface="+mj-lt"/>
            </a:rPr>
            <a:t>основные компоненты модели трудового воспитания ДОУ отвечают современным требованиям законодательства об образовании и социальному заказу</a:t>
          </a:r>
        </a:p>
      </dgm:t>
    </dgm:pt>
    <dgm:pt modelId="{4341DA07-82AE-438C-AF81-4825D030C8CA}" type="parTrans" cxnId="{F30068D8-5AED-4ADF-B1BB-4BABF8F5EFF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6CDBDD4-B45E-43AF-A75A-699DBEC55C9B}" type="sibTrans" cxnId="{F30068D8-5AED-4ADF-B1BB-4BABF8F5EFF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5C780FD-22DA-47D9-813B-C530B9719DB7}">
      <dgm:prSet custT="1"/>
      <dgm:spPr/>
      <dgm:t>
        <a:bodyPr/>
        <a:lstStyle/>
        <a:p>
          <a:pPr rtl="0"/>
          <a:r>
            <a:rPr lang="ru-RU" sz="1800" dirty="0">
              <a:latin typeface="+mj-lt"/>
            </a:rPr>
            <a:t> Создаваемая модель активно и своевременно реагирует на </a:t>
          </a:r>
          <a:r>
            <a:rPr lang="ru-RU" sz="1800" dirty="0" smtClean="0">
              <a:latin typeface="+mj-lt"/>
            </a:rPr>
            <a:t>изменения в обществе и </a:t>
          </a:r>
          <a:r>
            <a:rPr lang="ru-RU" sz="1800" dirty="0">
              <a:latin typeface="+mj-lt"/>
            </a:rPr>
            <a:t>в системе образования</a:t>
          </a:r>
        </a:p>
      </dgm:t>
    </dgm:pt>
    <dgm:pt modelId="{7CA1EA24-17DA-4862-9CE2-DEC3638137B0}" type="parTrans" cxnId="{647A2E63-CFA6-4D34-B1B0-EAE6B66CAF4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0FF5B1D-F2EA-4D42-9E96-4FEFC5B56C5C}" type="sibTrans" cxnId="{647A2E63-CFA6-4D34-B1B0-EAE6B66CAF4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46B04A1-0C40-48FF-A804-7AF7BCD27801}">
      <dgm:prSet custT="1"/>
      <dgm:spPr/>
      <dgm:t>
        <a:bodyPr/>
        <a:lstStyle/>
        <a:p>
          <a:r>
            <a:rPr lang="ru-RU" sz="1800" dirty="0">
              <a:latin typeface="+mj-lt"/>
            </a:rPr>
            <a:t>Опыт работы транслируется на различных уровнях – разработана, концепция формы и методы педагогической работы по направлению «Трудовое воспитание»</a:t>
          </a:r>
        </a:p>
      </dgm:t>
    </dgm:pt>
    <dgm:pt modelId="{896B71F1-2BEE-4AA5-88EB-2E2412AF1EEC}" type="parTrans" cxnId="{EF3FC7F3-7A1A-4F19-BE56-ED52670F072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229A64C-CB7E-4F1B-8C7F-196AEB7BCCB2}" type="sibTrans" cxnId="{EF3FC7F3-7A1A-4F19-BE56-ED52670F072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47824F4-4782-429C-9C69-9CEE0518FD7F}">
      <dgm:prSet custT="1"/>
      <dgm:spPr/>
      <dgm:t>
        <a:bodyPr/>
        <a:lstStyle/>
        <a:p>
          <a:endParaRPr lang="ru-RU" sz="1800" dirty="0">
            <a:latin typeface="+mj-lt"/>
          </a:endParaRPr>
        </a:p>
      </dgm:t>
    </dgm:pt>
    <dgm:pt modelId="{5129194E-F9B1-4059-ABAF-7F6FA8092CCD}" type="parTrans" cxnId="{D5F3BB2E-C583-414B-B253-E06588143C1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2AAEB0D-FD87-4895-925E-DCE30D518A1C}" type="sibTrans" cxnId="{D5F3BB2E-C583-414B-B253-E06588143C1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E32C95D-3FC2-490B-A8DB-3A2289E70A86}">
      <dgm:prSet custT="1"/>
      <dgm:spPr/>
      <dgm:t>
        <a:bodyPr/>
        <a:lstStyle/>
        <a:p>
          <a:endParaRPr lang="ru-RU" sz="1800" dirty="0">
            <a:latin typeface="+mj-lt"/>
          </a:endParaRPr>
        </a:p>
      </dgm:t>
    </dgm:pt>
    <dgm:pt modelId="{AB43AE9F-415B-483B-8863-BCF34161DFA0}" type="parTrans" cxnId="{8ABCF4F6-D898-434D-AA32-8874D9E4F75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77403DD-0A00-4267-A292-82D142BA5A94}" type="sibTrans" cxnId="{8ABCF4F6-D898-434D-AA32-8874D9E4F75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BA1DDA3-F35F-4C38-8006-E7277908250B}" type="pres">
      <dgm:prSet presAssocID="{CF8BF672-5850-4976-8571-3580808970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8FD67-BEA9-45B3-B732-F504C822D835}" type="pres">
      <dgm:prSet presAssocID="{CF8BF672-5850-4976-8571-358080897099}" presName="tSp" presStyleCnt="0"/>
      <dgm:spPr/>
    </dgm:pt>
    <dgm:pt modelId="{86974C79-7B99-42B0-B798-D68A7B634F8A}" type="pres">
      <dgm:prSet presAssocID="{CF8BF672-5850-4976-8571-358080897099}" presName="bSp" presStyleCnt="0"/>
      <dgm:spPr/>
    </dgm:pt>
    <dgm:pt modelId="{2C98F746-408B-44D2-963A-A6F471098271}" type="pres">
      <dgm:prSet presAssocID="{CF8BF672-5850-4976-8571-358080897099}" presName="process" presStyleCnt="0"/>
      <dgm:spPr/>
    </dgm:pt>
    <dgm:pt modelId="{A449CD99-99AB-43F8-A283-EB6CC1110D46}" type="pres">
      <dgm:prSet presAssocID="{60665120-DE7F-44C0-9CEA-C24BF4B2DE4B}" presName="composite1" presStyleCnt="0"/>
      <dgm:spPr/>
    </dgm:pt>
    <dgm:pt modelId="{5D278278-074C-44D6-B060-AE5047E457D2}" type="pres">
      <dgm:prSet presAssocID="{60665120-DE7F-44C0-9CEA-C24BF4B2DE4B}" presName="dummyNode1" presStyleLbl="node1" presStyleIdx="0" presStyleCnt="4"/>
      <dgm:spPr/>
    </dgm:pt>
    <dgm:pt modelId="{CF3C8035-ACC6-4379-B86D-0F5CB4596EA3}" type="pres">
      <dgm:prSet presAssocID="{60665120-DE7F-44C0-9CEA-C24BF4B2DE4B}" presName="childNode1" presStyleLbl="bgAcc1" presStyleIdx="0" presStyleCnt="4" custScaleX="126098" custScaleY="200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BDE-9DFA-42B7-A10F-4DC54027DAE6}" type="pres">
      <dgm:prSet presAssocID="{60665120-DE7F-44C0-9CEA-C24BF4B2DE4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CEFF8-F498-4047-B0C2-331E8DB2B9F3}" type="pres">
      <dgm:prSet presAssocID="{60665120-DE7F-44C0-9CEA-C24BF4B2DE4B}" presName="parentNode1" presStyleLbl="node1" presStyleIdx="0" presStyleCnt="4" custLinFactY="9751" custLinFactNeighborX="-1651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A15E3-5F1E-464B-A3EF-DDD884071BC7}" type="pres">
      <dgm:prSet presAssocID="{60665120-DE7F-44C0-9CEA-C24BF4B2DE4B}" presName="connSite1" presStyleCnt="0"/>
      <dgm:spPr/>
    </dgm:pt>
    <dgm:pt modelId="{27389A0F-AECA-4A01-A8BD-180E5CD3862A}" type="pres">
      <dgm:prSet presAssocID="{56002EC6-6195-4A32-9F77-6703F59D7B8B}" presName="Name9" presStyleLbl="sibTrans2D1" presStyleIdx="0" presStyleCnt="3"/>
      <dgm:spPr/>
      <dgm:t>
        <a:bodyPr/>
        <a:lstStyle/>
        <a:p>
          <a:endParaRPr lang="ru-RU"/>
        </a:p>
      </dgm:t>
    </dgm:pt>
    <dgm:pt modelId="{3A2B852B-C465-4F10-A04C-717E72A05663}" type="pres">
      <dgm:prSet presAssocID="{0DC59AB2-4A1F-4B4F-99FF-CFCC2F21A777}" presName="composite2" presStyleCnt="0"/>
      <dgm:spPr/>
    </dgm:pt>
    <dgm:pt modelId="{09499CB9-3BA8-4367-9A50-236BBB83EB4C}" type="pres">
      <dgm:prSet presAssocID="{0DC59AB2-4A1F-4B4F-99FF-CFCC2F21A777}" presName="dummyNode2" presStyleLbl="node1" presStyleIdx="0" presStyleCnt="4"/>
      <dgm:spPr/>
    </dgm:pt>
    <dgm:pt modelId="{F7E534D2-4C27-4102-822A-17F18E56E30B}" type="pres">
      <dgm:prSet presAssocID="{0DC59AB2-4A1F-4B4F-99FF-CFCC2F21A777}" presName="childNode2" presStyleLbl="bgAcc1" presStyleIdx="1" presStyleCnt="4" custScaleX="167096" custScaleY="222613" custLinFactNeighborX="1573" custLinFactNeighborY="3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689C0-38A9-46F7-81D5-3D164330326A}" type="pres">
      <dgm:prSet presAssocID="{0DC59AB2-4A1F-4B4F-99FF-CFCC2F21A77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87492-EDBC-4DCA-BB3D-D73CE3203684}" type="pres">
      <dgm:prSet presAssocID="{0DC59AB2-4A1F-4B4F-99FF-CFCC2F21A777}" presName="parentNode2" presStyleLbl="node1" presStyleIdx="1" presStyleCnt="4" custLinFactNeighborX="-23712" custLinFactNeighborY="-15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B1EA1-685B-4789-82F9-682045A52C15}" type="pres">
      <dgm:prSet presAssocID="{0DC59AB2-4A1F-4B4F-99FF-CFCC2F21A777}" presName="connSite2" presStyleCnt="0"/>
      <dgm:spPr/>
    </dgm:pt>
    <dgm:pt modelId="{7D901DDA-1FB6-46BB-88FB-1EE500CAC110}" type="pres">
      <dgm:prSet presAssocID="{EA41450C-B254-4443-A91D-0DC1F8B08590}" presName="Name18" presStyleLbl="sibTrans2D1" presStyleIdx="1" presStyleCnt="3"/>
      <dgm:spPr/>
      <dgm:t>
        <a:bodyPr/>
        <a:lstStyle/>
        <a:p>
          <a:endParaRPr lang="ru-RU"/>
        </a:p>
      </dgm:t>
    </dgm:pt>
    <dgm:pt modelId="{5004BAB3-60AF-4DC1-8330-F745B1C2FC97}" type="pres">
      <dgm:prSet presAssocID="{E8DDC4EE-125A-4CC5-B05F-EFD7E65C64AE}" presName="composite1" presStyleCnt="0"/>
      <dgm:spPr/>
    </dgm:pt>
    <dgm:pt modelId="{CA01EFD8-DA25-4D87-BFA9-761EA5FA9937}" type="pres">
      <dgm:prSet presAssocID="{E8DDC4EE-125A-4CC5-B05F-EFD7E65C64AE}" presName="dummyNode1" presStyleLbl="node1" presStyleIdx="1" presStyleCnt="4"/>
      <dgm:spPr/>
    </dgm:pt>
    <dgm:pt modelId="{3711FDD3-94C8-4D0E-8347-C500D8D9D172}" type="pres">
      <dgm:prSet presAssocID="{E8DDC4EE-125A-4CC5-B05F-EFD7E65C64AE}" presName="childNode1" presStyleLbl="bgAcc1" presStyleIdx="2" presStyleCnt="4" custScaleX="138112" custScaleY="18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32E2C-1CDC-4F53-B25D-A976B536B6B8}" type="pres">
      <dgm:prSet presAssocID="{E8DDC4EE-125A-4CC5-B05F-EFD7E65C64A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69B68-2BEC-4C42-85AF-0BD4422A0C31}" type="pres">
      <dgm:prSet presAssocID="{E8DDC4EE-125A-4CC5-B05F-EFD7E65C64AE}" presName="parentNode1" presStyleLbl="node1" presStyleIdx="2" presStyleCnt="4" custLinFactNeighborX="-17804" custLinFactNeighborY="785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AC6F7-698D-48F9-84E8-70493A7A3E59}" type="pres">
      <dgm:prSet presAssocID="{E8DDC4EE-125A-4CC5-B05F-EFD7E65C64AE}" presName="connSite1" presStyleCnt="0"/>
      <dgm:spPr/>
    </dgm:pt>
    <dgm:pt modelId="{B225E9D3-02CC-437C-92F2-2EDE25105612}" type="pres">
      <dgm:prSet presAssocID="{E0ACBE82-4BA0-4994-A48D-64999A99F904}" presName="Name9" presStyleLbl="sibTrans2D1" presStyleIdx="2" presStyleCnt="3"/>
      <dgm:spPr/>
      <dgm:t>
        <a:bodyPr/>
        <a:lstStyle/>
        <a:p>
          <a:endParaRPr lang="ru-RU"/>
        </a:p>
      </dgm:t>
    </dgm:pt>
    <dgm:pt modelId="{4A7A89AC-B059-47CD-AF6F-BE62AA3EF809}" type="pres">
      <dgm:prSet presAssocID="{2218B47A-E41D-472F-AE87-46C9F7126638}" presName="composite2" presStyleCnt="0"/>
      <dgm:spPr/>
    </dgm:pt>
    <dgm:pt modelId="{F228F4BD-CC93-41F6-A7C3-F6903A3C9CAE}" type="pres">
      <dgm:prSet presAssocID="{2218B47A-E41D-472F-AE87-46C9F7126638}" presName="dummyNode2" presStyleLbl="node1" presStyleIdx="2" presStyleCnt="4"/>
      <dgm:spPr/>
    </dgm:pt>
    <dgm:pt modelId="{24FF459F-C055-454E-889A-8E36A5062280}" type="pres">
      <dgm:prSet presAssocID="{2218B47A-E41D-472F-AE87-46C9F7126638}" presName="childNode2" presStyleLbl="bgAcc1" presStyleIdx="3" presStyleCnt="4" custScaleX="158481" custScaleY="215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250E2-278F-44F5-B1A0-88A0DA3989F1}" type="pres">
      <dgm:prSet presAssocID="{2218B47A-E41D-472F-AE87-46C9F712663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DF2E-2415-4F85-A7D4-27790B21E573}" type="pres">
      <dgm:prSet presAssocID="{2218B47A-E41D-472F-AE87-46C9F7126638}" presName="parentNode2" presStyleLbl="node1" presStyleIdx="3" presStyleCnt="4" custScaleX="118771" custLinFactY="-3818" custLinFactNeighborX="-153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6EB2-053A-4458-896D-065CA09182E5}" type="pres">
      <dgm:prSet presAssocID="{2218B47A-E41D-472F-AE87-46C9F7126638}" presName="connSite2" presStyleCnt="0"/>
      <dgm:spPr/>
    </dgm:pt>
  </dgm:ptLst>
  <dgm:cxnLst>
    <dgm:cxn modelId="{040AB1C4-8EF7-4F16-ABC6-04829BFA5A3B}" srcId="{CF8BF672-5850-4976-8571-358080897099}" destId="{E8DDC4EE-125A-4CC5-B05F-EFD7E65C64AE}" srcOrd="2" destOrd="0" parTransId="{DC0129DE-02A5-4F7D-824F-8AFC108374B2}" sibTransId="{E0ACBE82-4BA0-4994-A48D-64999A99F904}"/>
    <dgm:cxn modelId="{647A2E63-CFA6-4D34-B1B0-EAE6B66CAF4A}" srcId="{E8DDC4EE-125A-4CC5-B05F-EFD7E65C64AE}" destId="{05C780FD-22DA-47D9-813B-C530B9719DB7}" srcOrd="0" destOrd="0" parTransId="{7CA1EA24-17DA-4862-9CE2-DEC3638137B0}" sibTransId="{00FF5B1D-F2EA-4D42-9E96-4FEFC5B56C5C}"/>
    <dgm:cxn modelId="{82BDDB40-E3FA-4237-8D17-16ADE2DC0BEB}" type="presOf" srcId="{C47824F4-4782-429C-9C69-9CEE0518FD7F}" destId="{B8D250E2-278F-44F5-B1A0-88A0DA3989F1}" srcOrd="1" destOrd="2" presId="urn:microsoft.com/office/officeart/2005/8/layout/hProcess4"/>
    <dgm:cxn modelId="{DEB27EDA-752A-48DF-8B0E-B406E79B4E83}" type="presOf" srcId="{5E32C95D-3FC2-490B-A8DB-3A2289E70A86}" destId="{B8D250E2-278F-44F5-B1A0-88A0DA3989F1}" srcOrd="1" destOrd="1" presId="urn:microsoft.com/office/officeart/2005/8/layout/hProcess4"/>
    <dgm:cxn modelId="{697305A1-EB00-455A-ADCF-D6CE50C83DA4}" srcId="{CF8BF672-5850-4976-8571-358080897099}" destId="{2218B47A-E41D-472F-AE87-46C9F7126638}" srcOrd="3" destOrd="0" parTransId="{5DAE1D25-F719-42D7-AF99-1C98677E8CF7}" sibTransId="{096433FD-95A2-41F7-AE8F-116C4056AFC9}"/>
    <dgm:cxn modelId="{E2A24168-B759-47CA-B2A0-4C3D37C4E929}" type="presOf" srcId="{EE0AA848-03DB-46D5-9F00-2DECDD407FCF}" destId="{27F689C0-38A9-46F7-81D5-3D164330326A}" srcOrd="1" destOrd="0" presId="urn:microsoft.com/office/officeart/2005/8/layout/hProcess4"/>
    <dgm:cxn modelId="{A711B9CE-FA28-466E-A647-1F721A531C94}" srcId="{60665120-DE7F-44C0-9CEA-C24BF4B2DE4B}" destId="{FE87A021-FAF0-4456-8760-A062FCBB8478}" srcOrd="0" destOrd="0" parTransId="{8E15289C-0A38-4ACF-B9CA-D35245A9FDFD}" sibTransId="{A9A5909E-6961-4E58-A4B0-6FECC6E9489C}"/>
    <dgm:cxn modelId="{62E03915-7CF8-4618-8AF3-17252F53CBA0}" type="presOf" srcId="{E0ACBE82-4BA0-4994-A48D-64999A99F904}" destId="{B225E9D3-02CC-437C-92F2-2EDE25105612}" srcOrd="0" destOrd="0" presId="urn:microsoft.com/office/officeart/2005/8/layout/hProcess4"/>
    <dgm:cxn modelId="{3294184E-69F1-469C-B181-C35385EFFEC8}" type="presOf" srcId="{EE0AA848-03DB-46D5-9F00-2DECDD407FCF}" destId="{F7E534D2-4C27-4102-822A-17F18E56E30B}" srcOrd="0" destOrd="0" presId="urn:microsoft.com/office/officeart/2005/8/layout/hProcess4"/>
    <dgm:cxn modelId="{640F5BC5-A4CA-4C5D-BD62-071803E9FEAB}" type="presOf" srcId="{56002EC6-6195-4A32-9F77-6703F59D7B8B}" destId="{27389A0F-AECA-4A01-A8BD-180E5CD3862A}" srcOrd="0" destOrd="0" presId="urn:microsoft.com/office/officeart/2005/8/layout/hProcess4"/>
    <dgm:cxn modelId="{D5F3BB2E-C583-414B-B253-E06588143C19}" srcId="{2218B47A-E41D-472F-AE87-46C9F7126638}" destId="{C47824F4-4782-429C-9C69-9CEE0518FD7F}" srcOrd="2" destOrd="0" parTransId="{5129194E-F9B1-4059-ABAF-7F6FA8092CCD}" sibTransId="{D2AAEB0D-FD87-4895-925E-DCE30D518A1C}"/>
    <dgm:cxn modelId="{37A04879-F907-482F-9F85-565C93E1EA46}" type="presOf" srcId="{2218B47A-E41D-472F-AE87-46C9F7126638}" destId="{93F8DF2E-2415-4F85-A7D4-27790B21E573}" srcOrd="0" destOrd="0" presId="urn:microsoft.com/office/officeart/2005/8/layout/hProcess4"/>
    <dgm:cxn modelId="{7017C041-A419-484E-A436-46234463D3EA}" type="presOf" srcId="{EA41450C-B254-4443-A91D-0DC1F8B08590}" destId="{7D901DDA-1FB6-46BB-88FB-1EE500CAC110}" srcOrd="0" destOrd="0" presId="urn:microsoft.com/office/officeart/2005/8/layout/hProcess4"/>
    <dgm:cxn modelId="{5C78417E-60D4-4717-AEC0-7EB67603875F}" srcId="{CF8BF672-5850-4976-8571-358080897099}" destId="{0DC59AB2-4A1F-4B4F-99FF-CFCC2F21A777}" srcOrd="1" destOrd="0" parTransId="{A0228894-CBE7-4448-A7AE-E030FBB0868C}" sibTransId="{EA41450C-B254-4443-A91D-0DC1F8B08590}"/>
    <dgm:cxn modelId="{B72F894F-0BF5-479B-821B-35DC24798812}" type="presOf" srcId="{CF8BF672-5850-4976-8571-358080897099}" destId="{1BA1DDA3-F35F-4C38-8006-E7277908250B}" srcOrd="0" destOrd="0" presId="urn:microsoft.com/office/officeart/2005/8/layout/hProcess4"/>
    <dgm:cxn modelId="{0A1D8F61-6407-4D13-ADD2-5CAABB0E0587}" type="presOf" srcId="{5E32C95D-3FC2-490B-A8DB-3A2289E70A86}" destId="{24FF459F-C055-454E-889A-8E36A5062280}" srcOrd="0" destOrd="1" presId="urn:microsoft.com/office/officeart/2005/8/layout/hProcess4"/>
    <dgm:cxn modelId="{F0CF82D8-538E-44B5-BD1B-A2CA55EE7D34}" srcId="{CF8BF672-5850-4976-8571-358080897099}" destId="{60665120-DE7F-44C0-9CEA-C24BF4B2DE4B}" srcOrd="0" destOrd="0" parTransId="{47F1B99B-BCD3-48EF-B267-0F84C84418B8}" sibTransId="{56002EC6-6195-4A32-9F77-6703F59D7B8B}"/>
    <dgm:cxn modelId="{4B37A496-1CBF-4C23-B58B-442EED3434B3}" type="presOf" srcId="{146B04A1-0C40-48FF-A804-7AF7BCD27801}" destId="{24FF459F-C055-454E-889A-8E36A5062280}" srcOrd="0" destOrd="0" presId="urn:microsoft.com/office/officeart/2005/8/layout/hProcess4"/>
    <dgm:cxn modelId="{8ABCF4F6-D898-434D-AA32-8874D9E4F752}" srcId="{2218B47A-E41D-472F-AE87-46C9F7126638}" destId="{5E32C95D-3FC2-490B-A8DB-3A2289E70A86}" srcOrd="1" destOrd="0" parTransId="{AB43AE9F-415B-483B-8863-BCF34161DFA0}" sibTransId="{A77403DD-0A00-4267-A292-82D142BA5A94}"/>
    <dgm:cxn modelId="{AB36552A-AE0F-49EE-8800-9FBBEAAC53FD}" type="presOf" srcId="{05C780FD-22DA-47D9-813B-C530B9719DB7}" destId="{33432E2C-1CDC-4F53-B25D-A976B536B6B8}" srcOrd="1" destOrd="0" presId="urn:microsoft.com/office/officeart/2005/8/layout/hProcess4"/>
    <dgm:cxn modelId="{EF3FC7F3-7A1A-4F19-BE56-ED52670F072A}" srcId="{2218B47A-E41D-472F-AE87-46C9F7126638}" destId="{146B04A1-0C40-48FF-A804-7AF7BCD27801}" srcOrd="0" destOrd="0" parTransId="{896B71F1-2BEE-4AA5-88EB-2E2412AF1EEC}" sibTransId="{B229A64C-CB7E-4F1B-8C7F-196AEB7BCCB2}"/>
    <dgm:cxn modelId="{C8D22A5F-ECA3-4D54-B9E9-14CC246E3E4A}" type="presOf" srcId="{E8DDC4EE-125A-4CC5-B05F-EFD7E65C64AE}" destId="{DD969B68-2BEC-4C42-85AF-0BD4422A0C31}" srcOrd="0" destOrd="0" presId="urn:microsoft.com/office/officeart/2005/8/layout/hProcess4"/>
    <dgm:cxn modelId="{3BC7EA69-71B7-4E14-B491-A12A7AAB1CE3}" type="presOf" srcId="{C47824F4-4782-429C-9C69-9CEE0518FD7F}" destId="{24FF459F-C055-454E-889A-8E36A5062280}" srcOrd="0" destOrd="2" presId="urn:microsoft.com/office/officeart/2005/8/layout/hProcess4"/>
    <dgm:cxn modelId="{EC5F8CD5-954C-459E-BA06-B2F25F7FE744}" type="presOf" srcId="{146B04A1-0C40-48FF-A804-7AF7BCD27801}" destId="{B8D250E2-278F-44F5-B1A0-88A0DA3989F1}" srcOrd="1" destOrd="0" presId="urn:microsoft.com/office/officeart/2005/8/layout/hProcess4"/>
    <dgm:cxn modelId="{C3A31791-C417-4ADC-8B3C-D56FEDEDC667}" type="presOf" srcId="{FE87A021-FAF0-4456-8760-A062FCBB8478}" destId="{630AFBDE-9DFA-42B7-A10F-4DC54027DAE6}" srcOrd="1" destOrd="0" presId="urn:microsoft.com/office/officeart/2005/8/layout/hProcess4"/>
    <dgm:cxn modelId="{34844FD5-9482-4D85-B3E3-B24B7F8B6CC1}" type="presOf" srcId="{05C780FD-22DA-47D9-813B-C530B9719DB7}" destId="{3711FDD3-94C8-4D0E-8347-C500D8D9D172}" srcOrd="0" destOrd="0" presId="urn:microsoft.com/office/officeart/2005/8/layout/hProcess4"/>
    <dgm:cxn modelId="{F30068D8-5AED-4ADF-B1BB-4BABF8F5EFF5}" srcId="{0DC59AB2-4A1F-4B4F-99FF-CFCC2F21A777}" destId="{EE0AA848-03DB-46D5-9F00-2DECDD407FCF}" srcOrd="0" destOrd="0" parTransId="{4341DA07-82AE-438C-AF81-4825D030C8CA}" sibTransId="{36CDBDD4-B45E-43AF-A75A-699DBEC55C9B}"/>
    <dgm:cxn modelId="{B65072EA-4D54-43F3-9D9B-750F67D4D7BB}" type="presOf" srcId="{0DC59AB2-4A1F-4B4F-99FF-CFCC2F21A777}" destId="{83487492-EDBC-4DCA-BB3D-D73CE3203684}" srcOrd="0" destOrd="0" presId="urn:microsoft.com/office/officeart/2005/8/layout/hProcess4"/>
    <dgm:cxn modelId="{48A7CF33-1196-488E-9BC8-B48053967C2D}" type="presOf" srcId="{FE87A021-FAF0-4456-8760-A062FCBB8478}" destId="{CF3C8035-ACC6-4379-B86D-0F5CB4596EA3}" srcOrd="0" destOrd="0" presId="urn:microsoft.com/office/officeart/2005/8/layout/hProcess4"/>
    <dgm:cxn modelId="{7762FEAA-C1F5-4B1E-8E92-6C0DAF5E2370}" type="presOf" srcId="{60665120-DE7F-44C0-9CEA-C24BF4B2DE4B}" destId="{633CEFF8-F498-4047-B0C2-331E8DB2B9F3}" srcOrd="0" destOrd="0" presId="urn:microsoft.com/office/officeart/2005/8/layout/hProcess4"/>
    <dgm:cxn modelId="{494FBE86-106F-42A3-8A1C-7ADFCF8435E9}" type="presParOf" srcId="{1BA1DDA3-F35F-4C38-8006-E7277908250B}" destId="{7258FD67-BEA9-45B3-B732-F504C822D835}" srcOrd="0" destOrd="0" presId="urn:microsoft.com/office/officeart/2005/8/layout/hProcess4"/>
    <dgm:cxn modelId="{5B787ECC-EAC7-4F58-BAE6-C046D86CBB36}" type="presParOf" srcId="{1BA1DDA3-F35F-4C38-8006-E7277908250B}" destId="{86974C79-7B99-42B0-B798-D68A7B634F8A}" srcOrd="1" destOrd="0" presId="urn:microsoft.com/office/officeart/2005/8/layout/hProcess4"/>
    <dgm:cxn modelId="{1C6C4C78-DD2F-4515-8567-0BA352BB03A2}" type="presParOf" srcId="{1BA1DDA3-F35F-4C38-8006-E7277908250B}" destId="{2C98F746-408B-44D2-963A-A6F471098271}" srcOrd="2" destOrd="0" presId="urn:microsoft.com/office/officeart/2005/8/layout/hProcess4"/>
    <dgm:cxn modelId="{C304E07B-443C-4DAD-A367-DCA5C19126A4}" type="presParOf" srcId="{2C98F746-408B-44D2-963A-A6F471098271}" destId="{A449CD99-99AB-43F8-A283-EB6CC1110D46}" srcOrd="0" destOrd="0" presId="urn:microsoft.com/office/officeart/2005/8/layout/hProcess4"/>
    <dgm:cxn modelId="{8417F381-19D0-4985-8EF9-F5C198DE088E}" type="presParOf" srcId="{A449CD99-99AB-43F8-A283-EB6CC1110D46}" destId="{5D278278-074C-44D6-B060-AE5047E457D2}" srcOrd="0" destOrd="0" presId="urn:microsoft.com/office/officeart/2005/8/layout/hProcess4"/>
    <dgm:cxn modelId="{6F866A47-1259-4667-B6C4-BDA96F31F307}" type="presParOf" srcId="{A449CD99-99AB-43F8-A283-EB6CC1110D46}" destId="{CF3C8035-ACC6-4379-B86D-0F5CB4596EA3}" srcOrd="1" destOrd="0" presId="urn:microsoft.com/office/officeart/2005/8/layout/hProcess4"/>
    <dgm:cxn modelId="{0D10BCC3-925A-44EA-A0B7-288F860BB52E}" type="presParOf" srcId="{A449CD99-99AB-43F8-A283-EB6CC1110D46}" destId="{630AFBDE-9DFA-42B7-A10F-4DC54027DAE6}" srcOrd="2" destOrd="0" presId="urn:microsoft.com/office/officeart/2005/8/layout/hProcess4"/>
    <dgm:cxn modelId="{A8207173-0DBC-49EF-83E8-B9A94A69FB40}" type="presParOf" srcId="{A449CD99-99AB-43F8-A283-EB6CC1110D46}" destId="{633CEFF8-F498-4047-B0C2-331E8DB2B9F3}" srcOrd="3" destOrd="0" presId="urn:microsoft.com/office/officeart/2005/8/layout/hProcess4"/>
    <dgm:cxn modelId="{16CB8514-57B1-41F7-A4E1-81F465926AB4}" type="presParOf" srcId="{A449CD99-99AB-43F8-A283-EB6CC1110D46}" destId="{230A15E3-5F1E-464B-A3EF-DDD884071BC7}" srcOrd="4" destOrd="0" presId="urn:microsoft.com/office/officeart/2005/8/layout/hProcess4"/>
    <dgm:cxn modelId="{119D7606-E50E-4E0D-BC17-DE8DD2FFE3E4}" type="presParOf" srcId="{2C98F746-408B-44D2-963A-A6F471098271}" destId="{27389A0F-AECA-4A01-A8BD-180E5CD3862A}" srcOrd="1" destOrd="0" presId="urn:microsoft.com/office/officeart/2005/8/layout/hProcess4"/>
    <dgm:cxn modelId="{BED4130B-B433-4445-A484-E24ADBFCEBD4}" type="presParOf" srcId="{2C98F746-408B-44D2-963A-A6F471098271}" destId="{3A2B852B-C465-4F10-A04C-717E72A05663}" srcOrd="2" destOrd="0" presId="urn:microsoft.com/office/officeart/2005/8/layout/hProcess4"/>
    <dgm:cxn modelId="{816F0C85-9F04-4FE9-9DE8-9F4B112AAD44}" type="presParOf" srcId="{3A2B852B-C465-4F10-A04C-717E72A05663}" destId="{09499CB9-3BA8-4367-9A50-236BBB83EB4C}" srcOrd="0" destOrd="0" presId="urn:microsoft.com/office/officeart/2005/8/layout/hProcess4"/>
    <dgm:cxn modelId="{5BACFAAC-9F4E-4A4A-A9FC-A7B2B0AA9BE1}" type="presParOf" srcId="{3A2B852B-C465-4F10-A04C-717E72A05663}" destId="{F7E534D2-4C27-4102-822A-17F18E56E30B}" srcOrd="1" destOrd="0" presId="urn:microsoft.com/office/officeart/2005/8/layout/hProcess4"/>
    <dgm:cxn modelId="{B233A868-1D9B-447E-A130-8072FD221279}" type="presParOf" srcId="{3A2B852B-C465-4F10-A04C-717E72A05663}" destId="{27F689C0-38A9-46F7-81D5-3D164330326A}" srcOrd="2" destOrd="0" presId="urn:microsoft.com/office/officeart/2005/8/layout/hProcess4"/>
    <dgm:cxn modelId="{4DBBC1B2-D10C-4FBE-9EA1-C22967594811}" type="presParOf" srcId="{3A2B852B-C465-4F10-A04C-717E72A05663}" destId="{83487492-EDBC-4DCA-BB3D-D73CE3203684}" srcOrd="3" destOrd="0" presId="urn:microsoft.com/office/officeart/2005/8/layout/hProcess4"/>
    <dgm:cxn modelId="{27132CCB-4D43-4799-BC08-D72C555FCE63}" type="presParOf" srcId="{3A2B852B-C465-4F10-A04C-717E72A05663}" destId="{156B1EA1-685B-4789-82F9-682045A52C15}" srcOrd="4" destOrd="0" presId="urn:microsoft.com/office/officeart/2005/8/layout/hProcess4"/>
    <dgm:cxn modelId="{112A0DD0-2816-4E3C-BFC1-EC18580BD187}" type="presParOf" srcId="{2C98F746-408B-44D2-963A-A6F471098271}" destId="{7D901DDA-1FB6-46BB-88FB-1EE500CAC110}" srcOrd="3" destOrd="0" presId="urn:microsoft.com/office/officeart/2005/8/layout/hProcess4"/>
    <dgm:cxn modelId="{7F65F933-C49A-4B52-A0A4-AC881E66416A}" type="presParOf" srcId="{2C98F746-408B-44D2-963A-A6F471098271}" destId="{5004BAB3-60AF-4DC1-8330-F745B1C2FC97}" srcOrd="4" destOrd="0" presId="urn:microsoft.com/office/officeart/2005/8/layout/hProcess4"/>
    <dgm:cxn modelId="{55060542-B30C-4193-B539-FE3B4C371084}" type="presParOf" srcId="{5004BAB3-60AF-4DC1-8330-F745B1C2FC97}" destId="{CA01EFD8-DA25-4D87-BFA9-761EA5FA9937}" srcOrd="0" destOrd="0" presId="urn:microsoft.com/office/officeart/2005/8/layout/hProcess4"/>
    <dgm:cxn modelId="{BC9E84E0-0C95-489D-AEB6-F416B67A1361}" type="presParOf" srcId="{5004BAB3-60AF-4DC1-8330-F745B1C2FC97}" destId="{3711FDD3-94C8-4D0E-8347-C500D8D9D172}" srcOrd="1" destOrd="0" presId="urn:microsoft.com/office/officeart/2005/8/layout/hProcess4"/>
    <dgm:cxn modelId="{0F0D147E-C66E-438F-9C3D-FB9B2E4D45AB}" type="presParOf" srcId="{5004BAB3-60AF-4DC1-8330-F745B1C2FC97}" destId="{33432E2C-1CDC-4F53-B25D-A976B536B6B8}" srcOrd="2" destOrd="0" presId="urn:microsoft.com/office/officeart/2005/8/layout/hProcess4"/>
    <dgm:cxn modelId="{FD6C7511-AB99-46A9-8965-52C5BE923E6E}" type="presParOf" srcId="{5004BAB3-60AF-4DC1-8330-F745B1C2FC97}" destId="{DD969B68-2BEC-4C42-85AF-0BD4422A0C31}" srcOrd="3" destOrd="0" presId="urn:microsoft.com/office/officeart/2005/8/layout/hProcess4"/>
    <dgm:cxn modelId="{9A7F588D-8D67-4509-A0C6-DE4C3A393337}" type="presParOf" srcId="{5004BAB3-60AF-4DC1-8330-F745B1C2FC97}" destId="{177AC6F7-698D-48F9-84E8-70493A7A3E59}" srcOrd="4" destOrd="0" presId="urn:microsoft.com/office/officeart/2005/8/layout/hProcess4"/>
    <dgm:cxn modelId="{82A329E9-7AFD-457B-9723-F43C14CF076F}" type="presParOf" srcId="{2C98F746-408B-44D2-963A-A6F471098271}" destId="{B225E9D3-02CC-437C-92F2-2EDE25105612}" srcOrd="5" destOrd="0" presId="urn:microsoft.com/office/officeart/2005/8/layout/hProcess4"/>
    <dgm:cxn modelId="{54E3C1DF-9521-47C1-AF82-3D41FFC81102}" type="presParOf" srcId="{2C98F746-408B-44D2-963A-A6F471098271}" destId="{4A7A89AC-B059-47CD-AF6F-BE62AA3EF809}" srcOrd="6" destOrd="0" presId="urn:microsoft.com/office/officeart/2005/8/layout/hProcess4"/>
    <dgm:cxn modelId="{0176617A-1B0A-4330-9978-A6BDC78A01A7}" type="presParOf" srcId="{4A7A89AC-B059-47CD-AF6F-BE62AA3EF809}" destId="{F228F4BD-CC93-41F6-A7C3-F6903A3C9CAE}" srcOrd="0" destOrd="0" presId="urn:microsoft.com/office/officeart/2005/8/layout/hProcess4"/>
    <dgm:cxn modelId="{21D5CE55-4F41-441B-B60B-2B9D2418C664}" type="presParOf" srcId="{4A7A89AC-B059-47CD-AF6F-BE62AA3EF809}" destId="{24FF459F-C055-454E-889A-8E36A5062280}" srcOrd="1" destOrd="0" presId="urn:microsoft.com/office/officeart/2005/8/layout/hProcess4"/>
    <dgm:cxn modelId="{3A90280C-E91C-4C73-8E1F-DAC17D296659}" type="presParOf" srcId="{4A7A89AC-B059-47CD-AF6F-BE62AA3EF809}" destId="{B8D250E2-278F-44F5-B1A0-88A0DA3989F1}" srcOrd="2" destOrd="0" presId="urn:microsoft.com/office/officeart/2005/8/layout/hProcess4"/>
    <dgm:cxn modelId="{FA7D9952-25FA-48A1-B012-CAB779C02BA7}" type="presParOf" srcId="{4A7A89AC-B059-47CD-AF6F-BE62AA3EF809}" destId="{93F8DF2E-2415-4F85-A7D4-27790B21E573}" srcOrd="3" destOrd="0" presId="urn:microsoft.com/office/officeart/2005/8/layout/hProcess4"/>
    <dgm:cxn modelId="{ECB5FC21-26A7-4D1A-8AA1-D860BF7DDFDA}" type="presParOf" srcId="{4A7A89AC-B059-47CD-AF6F-BE62AA3EF809}" destId="{31F96EB2-053A-4458-896D-065CA09182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21E39-5CF8-4EC6-BB5A-BD96DDFD5D8D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B4A040-BB54-46BB-924B-9DB49D8E95DB}">
      <dgm:prSet custT="1"/>
      <dgm:spPr/>
      <dgm:t>
        <a:bodyPr/>
        <a:lstStyle/>
        <a:p>
          <a:r>
            <a:rPr lang="ru-RU" sz="2000" b="1">
              <a:latin typeface="+mj-lt"/>
            </a:rPr>
            <a:t>«Наши младшие друзья»</a:t>
          </a:r>
          <a:endParaRPr lang="ru-RU" sz="2000" b="1" dirty="0">
            <a:latin typeface="+mj-lt"/>
          </a:endParaRPr>
        </a:p>
      </dgm:t>
    </dgm:pt>
    <dgm:pt modelId="{98068142-D843-4640-B2B8-60AE642F163A}" type="parTrans" cxnId="{C24EBC11-8335-482C-9696-2360765D1E2B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D00654D-0528-41D7-999B-F949FA037CD7}" type="sibTrans" cxnId="{C24EBC11-8335-482C-9696-2360765D1E2B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056114D-B5B2-4C65-8344-58A848269C8C}">
      <dgm:prSet custT="1"/>
      <dgm:spPr/>
      <dgm:t>
        <a:bodyPr/>
        <a:lstStyle/>
        <a:p>
          <a:r>
            <a:rPr lang="ru-RU" sz="2000" b="1" dirty="0">
              <a:latin typeface="+mj-lt"/>
            </a:rPr>
            <a:t>«А у Толи и у Веры – обе мамы – инженеры!»</a:t>
          </a:r>
        </a:p>
      </dgm:t>
    </dgm:pt>
    <dgm:pt modelId="{F00B6058-383A-46F2-9E58-960238A2488F}" type="parTrans" cxnId="{327023C2-DE47-44F5-B3BB-389AAA34E1F5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831E597-6E29-4472-BCCB-28EDBD627121}" type="sibTrans" cxnId="{327023C2-DE47-44F5-B3BB-389AAA34E1F5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9C9F5531-58CC-41E0-94E0-394EF819E4B7}">
      <dgm:prSet custT="1"/>
      <dgm:spPr/>
      <dgm:t>
        <a:bodyPr/>
        <a:lstStyle/>
        <a:p>
          <a:r>
            <a:rPr lang="ru-RU" sz="2000" b="1">
              <a:latin typeface="+mj-lt"/>
            </a:rPr>
            <a:t>«Не мешайте мне трудиться!»</a:t>
          </a:r>
          <a:endParaRPr lang="ru-RU" sz="2000" b="1" dirty="0">
            <a:latin typeface="+mj-lt"/>
          </a:endParaRPr>
        </a:p>
      </dgm:t>
    </dgm:pt>
    <dgm:pt modelId="{4CC4EDC9-6E08-46FE-8BFA-6B7033E559FB}" type="parTrans" cxnId="{E9A3596F-8257-4BEC-873E-55773A9B7B9F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1C2EF571-23A1-4D90-86E6-1C60B7D350DC}" type="sibTrans" cxnId="{E9A3596F-8257-4BEC-873E-55773A9B7B9F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9F5E8C6-91FC-4DF2-9CB6-B374A0627C3B}">
      <dgm:prSet custT="1"/>
      <dgm:spPr/>
      <dgm:t>
        <a:bodyPr/>
        <a:lstStyle/>
        <a:p>
          <a:r>
            <a:rPr lang="ru-RU" sz="2000" b="1">
              <a:latin typeface="+mj-lt"/>
            </a:rPr>
            <a:t>«Трудовой десант» </a:t>
          </a:r>
          <a:endParaRPr lang="ru-RU" sz="2000" b="1" dirty="0">
            <a:latin typeface="+mj-lt"/>
          </a:endParaRPr>
        </a:p>
      </dgm:t>
    </dgm:pt>
    <dgm:pt modelId="{5318D9FE-53AF-4405-BC32-EB96A88623EF}" type="parTrans" cxnId="{C505E9BE-899E-4A95-A7A5-15923FC1D48B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308D943E-07E0-4573-BD1F-67D01579051C}" type="sibTrans" cxnId="{C505E9BE-899E-4A95-A7A5-15923FC1D48B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3A2564EC-8D3F-4A01-BCB9-28FFA6258565}">
      <dgm:prSet custT="1"/>
      <dgm:spPr/>
      <dgm:t>
        <a:bodyPr/>
        <a:lstStyle/>
        <a:p>
          <a:r>
            <a:rPr lang="ru-RU" sz="2000" b="1">
              <a:latin typeface="+mj-lt"/>
            </a:rPr>
            <a:t>«Сделай с нами – сделай лучше!»</a:t>
          </a:r>
          <a:endParaRPr lang="ru-RU" sz="2000" b="1" dirty="0">
            <a:latin typeface="+mj-lt"/>
          </a:endParaRPr>
        </a:p>
      </dgm:t>
    </dgm:pt>
    <dgm:pt modelId="{DBC2047E-A7C3-45E3-9AC5-0E0951D03796}" type="parTrans" cxnId="{E1B0D582-E8EB-488F-B662-8EE1AFE75987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2DE5D1BD-D094-4ED1-8E7C-29388978F819}" type="sibTrans" cxnId="{E1B0D582-E8EB-488F-B662-8EE1AFE75987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C90C5671-7817-4E0F-9A6E-9C15AB6E1902}">
      <dgm:prSet custT="1"/>
      <dgm:spPr/>
      <dgm:t>
        <a:bodyPr/>
        <a:lstStyle/>
        <a:p>
          <a:r>
            <a:rPr lang="ru-RU" sz="1800">
              <a:latin typeface="+mj-lt"/>
            </a:rPr>
            <a:t>трансляция личного профессионального и трудового опыта членами семей воспитанников </a:t>
          </a:r>
        </a:p>
      </dgm:t>
    </dgm:pt>
    <dgm:pt modelId="{016C810C-0326-4E55-9362-77898C11F94A}" type="parTrans" cxnId="{B3011231-CFF8-491A-8D4F-68BC1853E800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31DD5E38-8BFF-4E3B-9C4F-03C63F04D74D}" type="sibTrans" cxnId="{B3011231-CFF8-491A-8D4F-68BC1853E800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724C85D6-D5C9-4A55-804A-62631E56D1C0}">
      <dgm:prSet custT="1"/>
      <dgm:spPr/>
      <dgm:t>
        <a:bodyPr/>
        <a:lstStyle/>
        <a:p>
          <a:r>
            <a:rPr lang="ru-RU" sz="1800">
              <a:latin typeface="+mj-lt"/>
            </a:rPr>
            <a:t>шефство старших дошкольников над воспитанниками младшего возраста</a:t>
          </a:r>
        </a:p>
      </dgm:t>
    </dgm:pt>
    <dgm:pt modelId="{E6450E35-594A-417B-90C2-68F1EA3FCE02}" type="parTrans" cxnId="{C8BD65FC-FE5F-41C2-94CA-96FFD5C130B6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06D0DDF-6DE0-4590-A505-6B96479FB72B}" type="sibTrans" cxnId="{C8BD65FC-FE5F-41C2-94CA-96FFD5C130B6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7C180630-0045-4034-8A7A-C0CF8F372A9B}">
      <dgm:prSet custT="1"/>
      <dgm:spPr/>
      <dgm:t>
        <a:bodyPr/>
        <a:lstStyle/>
        <a:p>
          <a:r>
            <a:rPr lang="ru-RU" sz="1800">
              <a:latin typeface="+mj-lt"/>
            </a:rPr>
            <a:t>развитие ребенка как субъекта деятельности в различных формах трудовой деятельности в ДОУ и семье</a:t>
          </a:r>
        </a:p>
      </dgm:t>
    </dgm:pt>
    <dgm:pt modelId="{D196B4B3-88B1-4FD8-93EA-6070B6BCCB7F}" type="parTrans" cxnId="{C5849CFB-DA05-486A-BFC0-FCA4025AF056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4855734-BE3D-4F33-B70D-D31A69D15373}" type="sibTrans" cxnId="{C5849CFB-DA05-486A-BFC0-FCA4025AF056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E4DB90B7-97F7-4590-BCD1-17B89EEA8F9A}">
      <dgm:prSet custT="1"/>
      <dgm:spPr/>
      <dgm:t>
        <a:bodyPr/>
        <a:lstStyle/>
        <a:p>
          <a:r>
            <a:rPr lang="ru-RU" sz="1800">
              <a:latin typeface="+mj-lt"/>
            </a:rPr>
            <a:t>- практика трудовой деятельности детей дома и в саду, </a:t>
          </a:r>
        </a:p>
      </dgm:t>
    </dgm:pt>
    <dgm:pt modelId="{EB559BC3-8AB6-4EF6-9638-2FAF36FFC3BE}" type="parTrans" cxnId="{07CB1CF4-3701-4053-A855-52B1E27AB74B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4150B2B2-0692-403A-8885-2AE1B5A8E542}" type="sibTrans" cxnId="{07CB1CF4-3701-4053-A855-52B1E27AB74B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BD775AA1-CBD1-4276-AD53-95E2EBA96B1E}">
      <dgm:prSet custT="1"/>
      <dgm:spPr/>
      <dgm:t>
        <a:bodyPr/>
        <a:lstStyle/>
        <a:p>
          <a:r>
            <a:rPr lang="ru-RU" sz="1800">
              <a:latin typeface="+mj-lt"/>
            </a:rPr>
            <a:t>- освещение работы с использованием Интернет-ресурсов</a:t>
          </a:r>
          <a:endParaRPr lang="ru-RU" sz="1800" dirty="0">
            <a:latin typeface="+mj-lt"/>
          </a:endParaRPr>
        </a:p>
      </dgm:t>
    </dgm:pt>
    <dgm:pt modelId="{4B5A7AF8-DDAE-415B-BB90-A96A32D45560}" type="parTrans" cxnId="{18623FC6-4BF9-40B8-822F-049097D8369E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1043FA6A-B166-4365-AF1E-02926F8FB3FB}" type="sibTrans" cxnId="{18623FC6-4BF9-40B8-822F-049097D8369E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66F81CD1-F593-478B-BED7-83E2CC41E35B}">
      <dgm:prSet custT="1"/>
      <dgm:spPr/>
      <dgm:t>
        <a:bodyPr/>
        <a:lstStyle/>
        <a:p>
          <a:r>
            <a:rPr lang="ru-RU" sz="1800">
              <a:latin typeface="+mj-lt"/>
            </a:rPr>
            <a:t>организация тематических акций на уровне ДОУ</a:t>
          </a:r>
        </a:p>
      </dgm:t>
    </dgm:pt>
    <dgm:pt modelId="{1A14CA79-8CBA-461C-BE7F-5C033165D432}" type="parTrans" cxnId="{D0A8AB9A-98D9-4137-8171-1FE6EE2CE564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510BE3A5-EF18-4BCB-BC52-F49AE43462FE}" type="sibTrans" cxnId="{D0A8AB9A-98D9-4137-8171-1FE6EE2CE564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3A3B1A9B-F877-4970-871C-A35CA955242E}">
      <dgm:prSet custT="1"/>
      <dgm:spPr/>
      <dgm:t>
        <a:bodyPr/>
        <a:lstStyle/>
        <a:p>
          <a:r>
            <a:rPr lang="ru-RU" sz="1800">
              <a:latin typeface="+mj-lt"/>
            </a:rPr>
            <a:t>- участие семей в тематических акциях, организуемых на различных уровнях </a:t>
          </a:r>
          <a:endParaRPr lang="ru-RU" sz="1800" dirty="0">
            <a:latin typeface="+mj-lt"/>
          </a:endParaRPr>
        </a:p>
      </dgm:t>
    </dgm:pt>
    <dgm:pt modelId="{2DABF646-8659-48F5-AE07-68ED6EB24A8F}" type="parTrans" cxnId="{09EA237A-360A-41C3-85A9-862992199A01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E2B35D0-6537-499E-BEA4-E6D312165811}" type="sibTrans" cxnId="{09EA237A-360A-41C3-85A9-862992199A01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EF1CCC0F-543E-4D2A-A611-5AD2349B1E51}" type="pres">
      <dgm:prSet presAssocID="{69121E39-5CF8-4EC6-BB5A-BD96DDFD5D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741E7-A8D3-4617-85A6-027F813A3EA6}" type="pres">
      <dgm:prSet presAssocID="{3A2564EC-8D3F-4A01-BCB9-28FFA6258565}" presName="compNode" presStyleCnt="0"/>
      <dgm:spPr/>
    </dgm:pt>
    <dgm:pt modelId="{F8750C5D-6BF6-44E3-93DA-2441791DEF87}" type="pres">
      <dgm:prSet presAssocID="{3A2564EC-8D3F-4A01-BCB9-28FFA6258565}" presName="aNode" presStyleLbl="bgShp" presStyleIdx="0" presStyleCnt="5"/>
      <dgm:spPr/>
      <dgm:t>
        <a:bodyPr/>
        <a:lstStyle/>
        <a:p>
          <a:endParaRPr lang="ru-RU"/>
        </a:p>
      </dgm:t>
    </dgm:pt>
    <dgm:pt modelId="{EAB56CBB-92CD-4BAD-AC26-2A42A3C0448D}" type="pres">
      <dgm:prSet presAssocID="{3A2564EC-8D3F-4A01-BCB9-28FFA6258565}" presName="textNode" presStyleLbl="bgShp" presStyleIdx="0" presStyleCnt="5"/>
      <dgm:spPr/>
      <dgm:t>
        <a:bodyPr/>
        <a:lstStyle/>
        <a:p>
          <a:endParaRPr lang="ru-RU"/>
        </a:p>
      </dgm:t>
    </dgm:pt>
    <dgm:pt modelId="{849A26E1-40E7-4668-B32B-D1BD4C272CD5}" type="pres">
      <dgm:prSet presAssocID="{3A2564EC-8D3F-4A01-BCB9-28FFA6258565}" presName="compChildNode" presStyleCnt="0"/>
      <dgm:spPr/>
    </dgm:pt>
    <dgm:pt modelId="{CDE6B339-76DD-44B3-9BEA-17739350E0EB}" type="pres">
      <dgm:prSet presAssocID="{3A2564EC-8D3F-4A01-BCB9-28FFA6258565}" presName="theInnerList" presStyleCnt="0"/>
      <dgm:spPr/>
    </dgm:pt>
    <dgm:pt modelId="{3757BF6D-F407-4351-AC9B-41EBC12E25B5}" type="pres">
      <dgm:prSet presAssocID="{66F81CD1-F593-478B-BED7-83E2CC41E35B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CA3B6-9E5F-486E-9FB5-CA3BDCBC3EF8}" type="pres">
      <dgm:prSet presAssocID="{66F81CD1-F593-478B-BED7-83E2CC41E35B}" presName="aSpace2" presStyleCnt="0"/>
      <dgm:spPr/>
    </dgm:pt>
    <dgm:pt modelId="{6E3910E6-457D-43D7-BEBB-18B9C1947305}" type="pres">
      <dgm:prSet presAssocID="{3A3B1A9B-F877-4970-871C-A35CA955242E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6C92A-2E3B-4207-B86F-934557E84CE2}" type="pres">
      <dgm:prSet presAssocID="{3A2564EC-8D3F-4A01-BCB9-28FFA6258565}" presName="aSpace" presStyleCnt="0"/>
      <dgm:spPr/>
    </dgm:pt>
    <dgm:pt modelId="{5992DAC7-F106-4C6B-9565-59F1712FDF17}" type="pres">
      <dgm:prSet presAssocID="{55B4A040-BB54-46BB-924B-9DB49D8E95DB}" presName="compNode" presStyleCnt="0"/>
      <dgm:spPr/>
    </dgm:pt>
    <dgm:pt modelId="{4335D433-9038-45D6-90AD-270EC9D4CBBF}" type="pres">
      <dgm:prSet presAssocID="{55B4A040-BB54-46BB-924B-9DB49D8E95DB}" presName="aNode" presStyleLbl="bgShp" presStyleIdx="1" presStyleCnt="5"/>
      <dgm:spPr/>
      <dgm:t>
        <a:bodyPr/>
        <a:lstStyle/>
        <a:p>
          <a:endParaRPr lang="ru-RU"/>
        </a:p>
      </dgm:t>
    </dgm:pt>
    <dgm:pt modelId="{6D985AA7-9434-4434-AA68-B0744F2784A3}" type="pres">
      <dgm:prSet presAssocID="{55B4A040-BB54-46BB-924B-9DB49D8E95DB}" presName="textNode" presStyleLbl="bgShp" presStyleIdx="1" presStyleCnt="5"/>
      <dgm:spPr/>
      <dgm:t>
        <a:bodyPr/>
        <a:lstStyle/>
        <a:p>
          <a:endParaRPr lang="ru-RU"/>
        </a:p>
      </dgm:t>
    </dgm:pt>
    <dgm:pt modelId="{0A2B8CF7-A765-461B-A76F-FDE84EF14741}" type="pres">
      <dgm:prSet presAssocID="{55B4A040-BB54-46BB-924B-9DB49D8E95DB}" presName="compChildNode" presStyleCnt="0"/>
      <dgm:spPr/>
    </dgm:pt>
    <dgm:pt modelId="{0789143F-4C9D-41B8-B8A3-E91C5610ED1D}" type="pres">
      <dgm:prSet presAssocID="{55B4A040-BB54-46BB-924B-9DB49D8E95DB}" presName="theInnerList" presStyleCnt="0"/>
      <dgm:spPr/>
    </dgm:pt>
    <dgm:pt modelId="{AD75EEBC-BF2A-4301-8F04-A7FA3D9D0359}" type="pres">
      <dgm:prSet presAssocID="{724C85D6-D5C9-4A55-804A-62631E56D1C0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929F1-B535-4379-AA78-CAB7F3B30881}" type="pres">
      <dgm:prSet presAssocID="{55B4A040-BB54-46BB-924B-9DB49D8E95DB}" presName="aSpace" presStyleCnt="0"/>
      <dgm:spPr/>
    </dgm:pt>
    <dgm:pt modelId="{9EB1B3CB-0147-4DC6-ABC2-B8CE0A726FBA}" type="pres">
      <dgm:prSet presAssocID="{6056114D-B5B2-4C65-8344-58A848269C8C}" presName="compNode" presStyleCnt="0"/>
      <dgm:spPr/>
    </dgm:pt>
    <dgm:pt modelId="{3E76B826-1B76-4C4F-9C9B-A346706E2852}" type="pres">
      <dgm:prSet presAssocID="{6056114D-B5B2-4C65-8344-58A848269C8C}" presName="aNode" presStyleLbl="bgShp" presStyleIdx="2" presStyleCnt="5"/>
      <dgm:spPr/>
      <dgm:t>
        <a:bodyPr/>
        <a:lstStyle/>
        <a:p>
          <a:endParaRPr lang="ru-RU"/>
        </a:p>
      </dgm:t>
    </dgm:pt>
    <dgm:pt modelId="{00DCCD8B-D339-43D1-B150-86F14A2F279B}" type="pres">
      <dgm:prSet presAssocID="{6056114D-B5B2-4C65-8344-58A848269C8C}" presName="textNode" presStyleLbl="bgShp" presStyleIdx="2" presStyleCnt="5"/>
      <dgm:spPr/>
      <dgm:t>
        <a:bodyPr/>
        <a:lstStyle/>
        <a:p>
          <a:endParaRPr lang="ru-RU"/>
        </a:p>
      </dgm:t>
    </dgm:pt>
    <dgm:pt modelId="{BB461966-E139-4758-8351-33962765E2A7}" type="pres">
      <dgm:prSet presAssocID="{6056114D-B5B2-4C65-8344-58A848269C8C}" presName="compChildNode" presStyleCnt="0"/>
      <dgm:spPr/>
    </dgm:pt>
    <dgm:pt modelId="{0110C056-C379-47FC-A943-71882395B0B8}" type="pres">
      <dgm:prSet presAssocID="{6056114D-B5B2-4C65-8344-58A848269C8C}" presName="theInnerList" presStyleCnt="0"/>
      <dgm:spPr/>
    </dgm:pt>
    <dgm:pt modelId="{63B3FF05-B57D-45D1-BFBA-B1C89A5B3105}" type="pres">
      <dgm:prSet presAssocID="{C90C5671-7817-4E0F-9A6E-9C15AB6E1902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C9132-3533-4566-AA85-1AE38C83330D}" type="pres">
      <dgm:prSet presAssocID="{6056114D-B5B2-4C65-8344-58A848269C8C}" presName="aSpace" presStyleCnt="0"/>
      <dgm:spPr/>
    </dgm:pt>
    <dgm:pt modelId="{027BB1A8-B883-477D-A5E2-8E5B1947DE98}" type="pres">
      <dgm:prSet presAssocID="{9C9F5531-58CC-41E0-94E0-394EF819E4B7}" presName="compNode" presStyleCnt="0"/>
      <dgm:spPr/>
    </dgm:pt>
    <dgm:pt modelId="{A2888D4E-D6DD-4F5F-87BE-5B8518DBDB19}" type="pres">
      <dgm:prSet presAssocID="{9C9F5531-58CC-41E0-94E0-394EF819E4B7}" presName="aNode" presStyleLbl="bgShp" presStyleIdx="3" presStyleCnt="5"/>
      <dgm:spPr/>
      <dgm:t>
        <a:bodyPr/>
        <a:lstStyle/>
        <a:p>
          <a:endParaRPr lang="ru-RU"/>
        </a:p>
      </dgm:t>
    </dgm:pt>
    <dgm:pt modelId="{73E30887-6EF3-4CD1-B09C-CA77CD5F607E}" type="pres">
      <dgm:prSet presAssocID="{9C9F5531-58CC-41E0-94E0-394EF819E4B7}" presName="textNode" presStyleLbl="bgShp" presStyleIdx="3" presStyleCnt="5"/>
      <dgm:spPr/>
      <dgm:t>
        <a:bodyPr/>
        <a:lstStyle/>
        <a:p>
          <a:endParaRPr lang="ru-RU"/>
        </a:p>
      </dgm:t>
    </dgm:pt>
    <dgm:pt modelId="{D6EFAB35-AF81-4518-82F2-A5BDBEDE30A9}" type="pres">
      <dgm:prSet presAssocID="{9C9F5531-58CC-41E0-94E0-394EF819E4B7}" presName="compChildNode" presStyleCnt="0"/>
      <dgm:spPr/>
    </dgm:pt>
    <dgm:pt modelId="{1709DF29-B949-4183-A4AA-42AE13026B21}" type="pres">
      <dgm:prSet presAssocID="{9C9F5531-58CC-41E0-94E0-394EF819E4B7}" presName="theInnerList" presStyleCnt="0"/>
      <dgm:spPr/>
    </dgm:pt>
    <dgm:pt modelId="{FD44F328-E36D-46EB-BEE1-C6740CD005DB}" type="pres">
      <dgm:prSet presAssocID="{7C180630-0045-4034-8A7A-C0CF8F372A9B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876B-1CC0-4148-9FE1-5B92E98B6883}" type="pres">
      <dgm:prSet presAssocID="{9C9F5531-58CC-41E0-94E0-394EF819E4B7}" presName="aSpace" presStyleCnt="0"/>
      <dgm:spPr/>
    </dgm:pt>
    <dgm:pt modelId="{2556A6BE-21FD-4BAA-A1BE-7737173BE02A}" type="pres">
      <dgm:prSet presAssocID="{A9F5E8C6-91FC-4DF2-9CB6-B374A0627C3B}" presName="compNode" presStyleCnt="0"/>
      <dgm:spPr/>
    </dgm:pt>
    <dgm:pt modelId="{F743C4B7-3F6B-4966-BA7A-26B26959BD12}" type="pres">
      <dgm:prSet presAssocID="{A9F5E8C6-91FC-4DF2-9CB6-B374A0627C3B}" presName="aNode" presStyleLbl="bgShp" presStyleIdx="4" presStyleCnt="5" custLinFactNeighborX="-5622"/>
      <dgm:spPr/>
      <dgm:t>
        <a:bodyPr/>
        <a:lstStyle/>
        <a:p>
          <a:endParaRPr lang="ru-RU"/>
        </a:p>
      </dgm:t>
    </dgm:pt>
    <dgm:pt modelId="{7DC4D65E-66AE-4768-9E04-5E7860C1B3DA}" type="pres">
      <dgm:prSet presAssocID="{A9F5E8C6-91FC-4DF2-9CB6-B374A0627C3B}" presName="textNode" presStyleLbl="bgShp" presStyleIdx="4" presStyleCnt="5"/>
      <dgm:spPr/>
      <dgm:t>
        <a:bodyPr/>
        <a:lstStyle/>
        <a:p>
          <a:endParaRPr lang="ru-RU"/>
        </a:p>
      </dgm:t>
    </dgm:pt>
    <dgm:pt modelId="{9A341066-E702-4B6F-B865-0CED0D6B9935}" type="pres">
      <dgm:prSet presAssocID="{A9F5E8C6-91FC-4DF2-9CB6-B374A0627C3B}" presName="compChildNode" presStyleCnt="0"/>
      <dgm:spPr/>
    </dgm:pt>
    <dgm:pt modelId="{33751C15-86A0-46A8-BA37-EB05F6B15714}" type="pres">
      <dgm:prSet presAssocID="{A9F5E8C6-91FC-4DF2-9CB6-B374A0627C3B}" presName="theInnerList" presStyleCnt="0"/>
      <dgm:spPr/>
    </dgm:pt>
    <dgm:pt modelId="{0AA6D5AD-B305-4A32-95DE-D03AE6A4684A}" type="pres">
      <dgm:prSet presAssocID="{E4DB90B7-97F7-4590-BCD1-17B89EEA8F9A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0E4C3-4D28-486C-87FF-A5CDC3A3095F}" type="pres">
      <dgm:prSet presAssocID="{E4DB90B7-97F7-4590-BCD1-17B89EEA8F9A}" presName="aSpace2" presStyleCnt="0"/>
      <dgm:spPr/>
    </dgm:pt>
    <dgm:pt modelId="{04463DBE-4905-4D86-A90C-D31A6414F043}" type="pres">
      <dgm:prSet presAssocID="{BD775AA1-CBD1-4276-AD53-95E2EBA96B1E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A79B7-A038-44D4-B808-D84ED64FC0BA}" type="presOf" srcId="{E4DB90B7-97F7-4590-BCD1-17B89EEA8F9A}" destId="{0AA6D5AD-B305-4A32-95DE-D03AE6A4684A}" srcOrd="0" destOrd="0" presId="urn:microsoft.com/office/officeart/2005/8/layout/lProcess2"/>
    <dgm:cxn modelId="{E1B0D582-E8EB-488F-B662-8EE1AFE75987}" srcId="{69121E39-5CF8-4EC6-BB5A-BD96DDFD5D8D}" destId="{3A2564EC-8D3F-4A01-BCB9-28FFA6258565}" srcOrd="0" destOrd="0" parTransId="{DBC2047E-A7C3-45E3-9AC5-0E0951D03796}" sibTransId="{2DE5D1BD-D094-4ED1-8E7C-29388978F819}"/>
    <dgm:cxn modelId="{C8BD65FC-FE5F-41C2-94CA-96FFD5C130B6}" srcId="{55B4A040-BB54-46BB-924B-9DB49D8E95DB}" destId="{724C85D6-D5C9-4A55-804A-62631E56D1C0}" srcOrd="0" destOrd="0" parTransId="{E6450E35-594A-417B-90C2-68F1EA3FCE02}" sibTransId="{A06D0DDF-6DE0-4590-A505-6B96479FB72B}"/>
    <dgm:cxn modelId="{09EA237A-360A-41C3-85A9-862992199A01}" srcId="{3A2564EC-8D3F-4A01-BCB9-28FFA6258565}" destId="{3A3B1A9B-F877-4970-871C-A35CA955242E}" srcOrd="1" destOrd="0" parTransId="{2DABF646-8659-48F5-AE07-68ED6EB24A8F}" sibTransId="{AE2B35D0-6537-499E-BEA4-E6D312165811}"/>
    <dgm:cxn modelId="{6B7E6296-95A1-4DB3-A598-887D6004F740}" type="presOf" srcId="{69121E39-5CF8-4EC6-BB5A-BD96DDFD5D8D}" destId="{EF1CCC0F-543E-4D2A-A611-5AD2349B1E51}" srcOrd="0" destOrd="0" presId="urn:microsoft.com/office/officeart/2005/8/layout/lProcess2"/>
    <dgm:cxn modelId="{5246E0BA-859B-44F2-ABEC-9F36BF1F0B62}" type="presOf" srcId="{6056114D-B5B2-4C65-8344-58A848269C8C}" destId="{3E76B826-1B76-4C4F-9C9B-A346706E2852}" srcOrd="0" destOrd="0" presId="urn:microsoft.com/office/officeart/2005/8/layout/lProcess2"/>
    <dgm:cxn modelId="{E5B6511E-3577-4E2C-9B8A-34E5E934EA02}" type="presOf" srcId="{3A2564EC-8D3F-4A01-BCB9-28FFA6258565}" destId="{F8750C5D-6BF6-44E3-93DA-2441791DEF87}" srcOrd="0" destOrd="0" presId="urn:microsoft.com/office/officeart/2005/8/layout/lProcess2"/>
    <dgm:cxn modelId="{C3E47144-5AC0-44FE-8267-C0CD8F52FA5A}" type="presOf" srcId="{55B4A040-BB54-46BB-924B-9DB49D8E95DB}" destId="{6D985AA7-9434-4434-AA68-B0744F2784A3}" srcOrd="1" destOrd="0" presId="urn:microsoft.com/office/officeart/2005/8/layout/lProcess2"/>
    <dgm:cxn modelId="{853C48FC-DC66-47BA-924A-769768528796}" type="presOf" srcId="{724C85D6-D5C9-4A55-804A-62631E56D1C0}" destId="{AD75EEBC-BF2A-4301-8F04-A7FA3D9D0359}" srcOrd="0" destOrd="0" presId="urn:microsoft.com/office/officeart/2005/8/layout/lProcess2"/>
    <dgm:cxn modelId="{CF7D26D7-8A7F-480F-B671-A2B3F132B303}" type="presOf" srcId="{A9F5E8C6-91FC-4DF2-9CB6-B374A0627C3B}" destId="{F743C4B7-3F6B-4966-BA7A-26B26959BD12}" srcOrd="0" destOrd="0" presId="urn:microsoft.com/office/officeart/2005/8/layout/lProcess2"/>
    <dgm:cxn modelId="{327023C2-DE47-44F5-B3BB-389AAA34E1F5}" srcId="{69121E39-5CF8-4EC6-BB5A-BD96DDFD5D8D}" destId="{6056114D-B5B2-4C65-8344-58A848269C8C}" srcOrd="2" destOrd="0" parTransId="{F00B6058-383A-46F2-9E58-960238A2488F}" sibTransId="{5831E597-6E29-4472-BCCB-28EDBD627121}"/>
    <dgm:cxn modelId="{C5849CFB-DA05-486A-BFC0-FCA4025AF056}" srcId="{9C9F5531-58CC-41E0-94E0-394EF819E4B7}" destId="{7C180630-0045-4034-8A7A-C0CF8F372A9B}" srcOrd="0" destOrd="0" parTransId="{D196B4B3-88B1-4FD8-93EA-6070B6BCCB7F}" sibTransId="{54855734-BE3D-4F33-B70D-D31A69D15373}"/>
    <dgm:cxn modelId="{304FC768-F2DF-4C3F-8811-6EC6440180F8}" type="presOf" srcId="{C90C5671-7817-4E0F-9A6E-9C15AB6E1902}" destId="{63B3FF05-B57D-45D1-BFBA-B1C89A5B3105}" srcOrd="0" destOrd="0" presId="urn:microsoft.com/office/officeart/2005/8/layout/lProcess2"/>
    <dgm:cxn modelId="{737291D6-66B6-4A58-8FC0-3DCBC5994EF2}" type="presOf" srcId="{3A2564EC-8D3F-4A01-BCB9-28FFA6258565}" destId="{EAB56CBB-92CD-4BAD-AC26-2A42A3C0448D}" srcOrd="1" destOrd="0" presId="urn:microsoft.com/office/officeart/2005/8/layout/lProcess2"/>
    <dgm:cxn modelId="{DB1039FA-1781-4E4F-986C-1755070A9D3E}" type="presOf" srcId="{BD775AA1-CBD1-4276-AD53-95E2EBA96B1E}" destId="{04463DBE-4905-4D86-A90C-D31A6414F043}" srcOrd="0" destOrd="0" presId="urn:microsoft.com/office/officeart/2005/8/layout/lProcess2"/>
    <dgm:cxn modelId="{A4439A71-5507-4163-BC87-BE5088A7EDF3}" type="presOf" srcId="{A9F5E8C6-91FC-4DF2-9CB6-B374A0627C3B}" destId="{7DC4D65E-66AE-4768-9E04-5E7860C1B3DA}" srcOrd="1" destOrd="0" presId="urn:microsoft.com/office/officeart/2005/8/layout/lProcess2"/>
    <dgm:cxn modelId="{E9A3596F-8257-4BEC-873E-55773A9B7B9F}" srcId="{69121E39-5CF8-4EC6-BB5A-BD96DDFD5D8D}" destId="{9C9F5531-58CC-41E0-94E0-394EF819E4B7}" srcOrd="3" destOrd="0" parTransId="{4CC4EDC9-6E08-46FE-8BFA-6B7033E559FB}" sibTransId="{1C2EF571-23A1-4D90-86E6-1C60B7D350DC}"/>
    <dgm:cxn modelId="{07CB1CF4-3701-4053-A855-52B1E27AB74B}" srcId="{A9F5E8C6-91FC-4DF2-9CB6-B374A0627C3B}" destId="{E4DB90B7-97F7-4590-BCD1-17B89EEA8F9A}" srcOrd="0" destOrd="0" parTransId="{EB559BC3-8AB6-4EF6-9638-2FAF36FFC3BE}" sibTransId="{4150B2B2-0692-403A-8885-2AE1B5A8E542}"/>
    <dgm:cxn modelId="{9DFAE1B9-EC3C-49C6-9976-071D58847F7D}" type="presOf" srcId="{7C180630-0045-4034-8A7A-C0CF8F372A9B}" destId="{FD44F328-E36D-46EB-BEE1-C6740CD005DB}" srcOrd="0" destOrd="0" presId="urn:microsoft.com/office/officeart/2005/8/layout/lProcess2"/>
    <dgm:cxn modelId="{18623FC6-4BF9-40B8-822F-049097D8369E}" srcId="{A9F5E8C6-91FC-4DF2-9CB6-B374A0627C3B}" destId="{BD775AA1-CBD1-4276-AD53-95E2EBA96B1E}" srcOrd="1" destOrd="0" parTransId="{4B5A7AF8-DDAE-415B-BB90-A96A32D45560}" sibTransId="{1043FA6A-B166-4365-AF1E-02926F8FB3FB}"/>
    <dgm:cxn modelId="{FB186686-5AA5-4607-9959-D3A27788BC73}" type="presOf" srcId="{3A3B1A9B-F877-4970-871C-A35CA955242E}" destId="{6E3910E6-457D-43D7-BEBB-18B9C1947305}" srcOrd="0" destOrd="0" presId="urn:microsoft.com/office/officeart/2005/8/layout/lProcess2"/>
    <dgm:cxn modelId="{F3DADE6F-0254-4ABB-9069-814FC55283B5}" type="presOf" srcId="{55B4A040-BB54-46BB-924B-9DB49D8E95DB}" destId="{4335D433-9038-45D6-90AD-270EC9D4CBBF}" srcOrd="0" destOrd="0" presId="urn:microsoft.com/office/officeart/2005/8/layout/lProcess2"/>
    <dgm:cxn modelId="{D0A8AB9A-98D9-4137-8171-1FE6EE2CE564}" srcId="{3A2564EC-8D3F-4A01-BCB9-28FFA6258565}" destId="{66F81CD1-F593-478B-BED7-83E2CC41E35B}" srcOrd="0" destOrd="0" parTransId="{1A14CA79-8CBA-461C-BE7F-5C033165D432}" sibTransId="{510BE3A5-EF18-4BCB-BC52-F49AE43462FE}"/>
    <dgm:cxn modelId="{90DD690E-6A1B-4BB4-B4BE-5780DAE09932}" type="presOf" srcId="{6056114D-B5B2-4C65-8344-58A848269C8C}" destId="{00DCCD8B-D339-43D1-B150-86F14A2F279B}" srcOrd="1" destOrd="0" presId="urn:microsoft.com/office/officeart/2005/8/layout/lProcess2"/>
    <dgm:cxn modelId="{B3011231-CFF8-491A-8D4F-68BC1853E800}" srcId="{6056114D-B5B2-4C65-8344-58A848269C8C}" destId="{C90C5671-7817-4E0F-9A6E-9C15AB6E1902}" srcOrd="0" destOrd="0" parTransId="{016C810C-0326-4E55-9362-77898C11F94A}" sibTransId="{31DD5E38-8BFF-4E3B-9C4F-03C63F04D74D}"/>
    <dgm:cxn modelId="{C24EBC11-8335-482C-9696-2360765D1E2B}" srcId="{69121E39-5CF8-4EC6-BB5A-BD96DDFD5D8D}" destId="{55B4A040-BB54-46BB-924B-9DB49D8E95DB}" srcOrd="1" destOrd="0" parTransId="{98068142-D843-4640-B2B8-60AE642F163A}" sibTransId="{6D00654D-0528-41D7-999B-F949FA037CD7}"/>
    <dgm:cxn modelId="{1ACE5875-4F19-4B09-98E0-49D7084B14D0}" type="presOf" srcId="{9C9F5531-58CC-41E0-94E0-394EF819E4B7}" destId="{73E30887-6EF3-4CD1-B09C-CA77CD5F607E}" srcOrd="1" destOrd="0" presId="urn:microsoft.com/office/officeart/2005/8/layout/lProcess2"/>
    <dgm:cxn modelId="{6E3707B0-7174-43D1-B5E1-6C3B28AE78B1}" type="presOf" srcId="{9C9F5531-58CC-41E0-94E0-394EF819E4B7}" destId="{A2888D4E-D6DD-4F5F-87BE-5B8518DBDB19}" srcOrd="0" destOrd="0" presId="urn:microsoft.com/office/officeart/2005/8/layout/lProcess2"/>
    <dgm:cxn modelId="{C505E9BE-899E-4A95-A7A5-15923FC1D48B}" srcId="{69121E39-5CF8-4EC6-BB5A-BD96DDFD5D8D}" destId="{A9F5E8C6-91FC-4DF2-9CB6-B374A0627C3B}" srcOrd="4" destOrd="0" parTransId="{5318D9FE-53AF-4405-BC32-EB96A88623EF}" sibTransId="{308D943E-07E0-4573-BD1F-67D01579051C}"/>
    <dgm:cxn modelId="{AA5BBCEF-2C9F-4B1F-8E89-CF74694CECBA}" type="presOf" srcId="{66F81CD1-F593-478B-BED7-83E2CC41E35B}" destId="{3757BF6D-F407-4351-AC9B-41EBC12E25B5}" srcOrd="0" destOrd="0" presId="urn:microsoft.com/office/officeart/2005/8/layout/lProcess2"/>
    <dgm:cxn modelId="{948827E7-A8BD-4BF7-A143-44468F35876F}" type="presParOf" srcId="{EF1CCC0F-543E-4D2A-A611-5AD2349B1E51}" destId="{A3B741E7-A8D3-4617-85A6-027F813A3EA6}" srcOrd="0" destOrd="0" presId="urn:microsoft.com/office/officeart/2005/8/layout/lProcess2"/>
    <dgm:cxn modelId="{04BFD1BC-F6BE-425A-9238-E15C6D092F0C}" type="presParOf" srcId="{A3B741E7-A8D3-4617-85A6-027F813A3EA6}" destId="{F8750C5D-6BF6-44E3-93DA-2441791DEF87}" srcOrd="0" destOrd="0" presId="urn:microsoft.com/office/officeart/2005/8/layout/lProcess2"/>
    <dgm:cxn modelId="{19305988-0BFD-4460-824E-947E5907D7E7}" type="presParOf" srcId="{A3B741E7-A8D3-4617-85A6-027F813A3EA6}" destId="{EAB56CBB-92CD-4BAD-AC26-2A42A3C0448D}" srcOrd="1" destOrd="0" presId="urn:microsoft.com/office/officeart/2005/8/layout/lProcess2"/>
    <dgm:cxn modelId="{223A6CC2-027B-4F3C-BA18-C4D5CAF7CE57}" type="presParOf" srcId="{A3B741E7-A8D3-4617-85A6-027F813A3EA6}" destId="{849A26E1-40E7-4668-B32B-D1BD4C272CD5}" srcOrd="2" destOrd="0" presId="urn:microsoft.com/office/officeart/2005/8/layout/lProcess2"/>
    <dgm:cxn modelId="{10E3C590-E07A-47C4-975C-07751500C953}" type="presParOf" srcId="{849A26E1-40E7-4668-B32B-D1BD4C272CD5}" destId="{CDE6B339-76DD-44B3-9BEA-17739350E0EB}" srcOrd="0" destOrd="0" presId="urn:microsoft.com/office/officeart/2005/8/layout/lProcess2"/>
    <dgm:cxn modelId="{B5B9D8A0-C5B2-4C28-8763-3AED7E406DB8}" type="presParOf" srcId="{CDE6B339-76DD-44B3-9BEA-17739350E0EB}" destId="{3757BF6D-F407-4351-AC9B-41EBC12E25B5}" srcOrd="0" destOrd="0" presId="urn:microsoft.com/office/officeart/2005/8/layout/lProcess2"/>
    <dgm:cxn modelId="{B56F0236-E25D-4919-9774-E303A698AA9C}" type="presParOf" srcId="{CDE6B339-76DD-44B3-9BEA-17739350E0EB}" destId="{770CA3B6-9E5F-486E-9FB5-CA3BDCBC3EF8}" srcOrd="1" destOrd="0" presId="urn:microsoft.com/office/officeart/2005/8/layout/lProcess2"/>
    <dgm:cxn modelId="{E6791447-38DD-432C-AC43-C2328DA485F6}" type="presParOf" srcId="{CDE6B339-76DD-44B3-9BEA-17739350E0EB}" destId="{6E3910E6-457D-43D7-BEBB-18B9C1947305}" srcOrd="2" destOrd="0" presId="urn:microsoft.com/office/officeart/2005/8/layout/lProcess2"/>
    <dgm:cxn modelId="{A410ABDD-3CF6-4511-B405-39742A82AA3F}" type="presParOf" srcId="{EF1CCC0F-543E-4D2A-A611-5AD2349B1E51}" destId="{4756C92A-2E3B-4207-B86F-934557E84CE2}" srcOrd="1" destOrd="0" presId="urn:microsoft.com/office/officeart/2005/8/layout/lProcess2"/>
    <dgm:cxn modelId="{F942F239-478B-4500-831A-779641ABB070}" type="presParOf" srcId="{EF1CCC0F-543E-4D2A-A611-5AD2349B1E51}" destId="{5992DAC7-F106-4C6B-9565-59F1712FDF17}" srcOrd="2" destOrd="0" presId="urn:microsoft.com/office/officeart/2005/8/layout/lProcess2"/>
    <dgm:cxn modelId="{6ED717D0-A1AF-4C37-A501-6287BBA13055}" type="presParOf" srcId="{5992DAC7-F106-4C6B-9565-59F1712FDF17}" destId="{4335D433-9038-45D6-90AD-270EC9D4CBBF}" srcOrd="0" destOrd="0" presId="urn:microsoft.com/office/officeart/2005/8/layout/lProcess2"/>
    <dgm:cxn modelId="{3D52F188-5F20-4DD2-8356-756FEE446D39}" type="presParOf" srcId="{5992DAC7-F106-4C6B-9565-59F1712FDF17}" destId="{6D985AA7-9434-4434-AA68-B0744F2784A3}" srcOrd="1" destOrd="0" presId="urn:microsoft.com/office/officeart/2005/8/layout/lProcess2"/>
    <dgm:cxn modelId="{AA7C1C64-3D7E-4FE7-A1B4-0FAE7FEB593F}" type="presParOf" srcId="{5992DAC7-F106-4C6B-9565-59F1712FDF17}" destId="{0A2B8CF7-A765-461B-A76F-FDE84EF14741}" srcOrd="2" destOrd="0" presId="urn:microsoft.com/office/officeart/2005/8/layout/lProcess2"/>
    <dgm:cxn modelId="{3FBE5E16-49AB-4327-9F8B-05285602BB5F}" type="presParOf" srcId="{0A2B8CF7-A765-461B-A76F-FDE84EF14741}" destId="{0789143F-4C9D-41B8-B8A3-E91C5610ED1D}" srcOrd="0" destOrd="0" presId="urn:microsoft.com/office/officeart/2005/8/layout/lProcess2"/>
    <dgm:cxn modelId="{4AE158CE-9C4E-4259-BA44-81A536F839DB}" type="presParOf" srcId="{0789143F-4C9D-41B8-B8A3-E91C5610ED1D}" destId="{AD75EEBC-BF2A-4301-8F04-A7FA3D9D0359}" srcOrd="0" destOrd="0" presId="urn:microsoft.com/office/officeart/2005/8/layout/lProcess2"/>
    <dgm:cxn modelId="{4780290F-E8BD-4CD0-A019-F31FDEB22E8A}" type="presParOf" srcId="{EF1CCC0F-543E-4D2A-A611-5AD2349B1E51}" destId="{673929F1-B535-4379-AA78-CAB7F3B30881}" srcOrd="3" destOrd="0" presId="urn:microsoft.com/office/officeart/2005/8/layout/lProcess2"/>
    <dgm:cxn modelId="{9C278AC6-F2DE-480A-8F20-9A5B9BA0507B}" type="presParOf" srcId="{EF1CCC0F-543E-4D2A-A611-5AD2349B1E51}" destId="{9EB1B3CB-0147-4DC6-ABC2-B8CE0A726FBA}" srcOrd="4" destOrd="0" presId="urn:microsoft.com/office/officeart/2005/8/layout/lProcess2"/>
    <dgm:cxn modelId="{65624862-9CCD-4BE3-906D-9EBEB5F5FD81}" type="presParOf" srcId="{9EB1B3CB-0147-4DC6-ABC2-B8CE0A726FBA}" destId="{3E76B826-1B76-4C4F-9C9B-A346706E2852}" srcOrd="0" destOrd="0" presId="urn:microsoft.com/office/officeart/2005/8/layout/lProcess2"/>
    <dgm:cxn modelId="{21F509F2-1381-4475-9382-D6B27C997E88}" type="presParOf" srcId="{9EB1B3CB-0147-4DC6-ABC2-B8CE0A726FBA}" destId="{00DCCD8B-D339-43D1-B150-86F14A2F279B}" srcOrd="1" destOrd="0" presId="urn:microsoft.com/office/officeart/2005/8/layout/lProcess2"/>
    <dgm:cxn modelId="{88293EC6-1E23-448D-B6F2-AD8CD5523ED4}" type="presParOf" srcId="{9EB1B3CB-0147-4DC6-ABC2-B8CE0A726FBA}" destId="{BB461966-E139-4758-8351-33962765E2A7}" srcOrd="2" destOrd="0" presId="urn:microsoft.com/office/officeart/2005/8/layout/lProcess2"/>
    <dgm:cxn modelId="{CB52F6FD-9B0D-4630-8C06-553A0494D811}" type="presParOf" srcId="{BB461966-E139-4758-8351-33962765E2A7}" destId="{0110C056-C379-47FC-A943-71882395B0B8}" srcOrd="0" destOrd="0" presId="urn:microsoft.com/office/officeart/2005/8/layout/lProcess2"/>
    <dgm:cxn modelId="{2D038130-5223-44B4-8581-EFC088019EB8}" type="presParOf" srcId="{0110C056-C379-47FC-A943-71882395B0B8}" destId="{63B3FF05-B57D-45D1-BFBA-B1C89A5B3105}" srcOrd="0" destOrd="0" presId="urn:microsoft.com/office/officeart/2005/8/layout/lProcess2"/>
    <dgm:cxn modelId="{9E857F75-115E-4345-AFB5-28043592F957}" type="presParOf" srcId="{EF1CCC0F-543E-4D2A-A611-5AD2349B1E51}" destId="{F21C9132-3533-4566-AA85-1AE38C83330D}" srcOrd="5" destOrd="0" presId="urn:microsoft.com/office/officeart/2005/8/layout/lProcess2"/>
    <dgm:cxn modelId="{42C8F663-2169-46BF-AB80-68C560EB6868}" type="presParOf" srcId="{EF1CCC0F-543E-4D2A-A611-5AD2349B1E51}" destId="{027BB1A8-B883-477D-A5E2-8E5B1947DE98}" srcOrd="6" destOrd="0" presId="urn:microsoft.com/office/officeart/2005/8/layout/lProcess2"/>
    <dgm:cxn modelId="{1F93FE52-32F5-46E1-97CE-93B095A2B275}" type="presParOf" srcId="{027BB1A8-B883-477D-A5E2-8E5B1947DE98}" destId="{A2888D4E-D6DD-4F5F-87BE-5B8518DBDB19}" srcOrd="0" destOrd="0" presId="urn:microsoft.com/office/officeart/2005/8/layout/lProcess2"/>
    <dgm:cxn modelId="{751087A7-FEB6-4776-A964-2F2FB91F0D7F}" type="presParOf" srcId="{027BB1A8-B883-477D-A5E2-8E5B1947DE98}" destId="{73E30887-6EF3-4CD1-B09C-CA77CD5F607E}" srcOrd="1" destOrd="0" presId="urn:microsoft.com/office/officeart/2005/8/layout/lProcess2"/>
    <dgm:cxn modelId="{A25626F9-EE82-421C-9674-D5D5D0262712}" type="presParOf" srcId="{027BB1A8-B883-477D-A5E2-8E5B1947DE98}" destId="{D6EFAB35-AF81-4518-82F2-A5BDBEDE30A9}" srcOrd="2" destOrd="0" presId="urn:microsoft.com/office/officeart/2005/8/layout/lProcess2"/>
    <dgm:cxn modelId="{358CBE6B-4687-4B70-B72A-22D5ACD25FB5}" type="presParOf" srcId="{D6EFAB35-AF81-4518-82F2-A5BDBEDE30A9}" destId="{1709DF29-B949-4183-A4AA-42AE13026B21}" srcOrd="0" destOrd="0" presId="urn:microsoft.com/office/officeart/2005/8/layout/lProcess2"/>
    <dgm:cxn modelId="{F53B38B9-263F-40DA-AAA8-44D22288E260}" type="presParOf" srcId="{1709DF29-B949-4183-A4AA-42AE13026B21}" destId="{FD44F328-E36D-46EB-BEE1-C6740CD005DB}" srcOrd="0" destOrd="0" presId="urn:microsoft.com/office/officeart/2005/8/layout/lProcess2"/>
    <dgm:cxn modelId="{B2C71837-A3DE-45D8-96E5-3454219BEA99}" type="presParOf" srcId="{EF1CCC0F-543E-4D2A-A611-5AD2349B1E51}" destId="{6353876B-1CC0-4148-9FE1-5B92E98B6883}" srcOrd="7" destOrd="0" presId="urn:microsoft.com/office/officeart/2005/8/layout/lProcess2"/>
    <dgm:cxn modelId="{6EA3A824-9E2E-4060-8535-AADB0EE8952F}" type="presParOf" srcId="{EF1CCC0F-543E-4D2A-A611-5AD2349B1E51}" destId="{2556A6BE-21FD-4BAA-A1BE-7737173BE02A}" srcOrd="8" destOrd="0" presId="urn:microsoft.com/office/officeart/2005/8/layout/lProcess2"/>
    <dgm:cxn modelId="{D1D2AEA8-3072-4D5F-A1AC-627BC5123053}" type="presParOf" srcId="{2556A6BE-21FD-4BAA-A1BE-7737173BE02A}" destId="{F743C4B7-3F6B-4966-BA7A-26B26959BD12}" srcOrd="0" destOrd="0" presId="urn:microsoft.com/office/officeart/2005/8/layout/lProcess2"/>
    <dgm:cxn modelId="{77D697A3-39A0-44DA-A2A6-19C48E6481F3}" type="presParOf" srcId="{2556A6BE-21FD-4BAA-A1BE-7737173BE02A}" destId="{7DC4D65E-66AE-4768-9E04-5E7860C1B3DA}" srcOrd="1" destOrd="0" presId="urn:microsoft.com/office/officeart/2005/8/layout/lProcess2"/>
    <dgm:cxn modelId="{20723A73-A5DE-41F7-B064-1C6E63997A37}" type="presParOf" srcId="{2556A6BE-21FD-4BAA-A1BE-7737173BE02A}" destId="{9A341066-E702-4B6F-B865-0CED0D6B9935}" srcOrd="2" destOrd="0" presId="urn:microsoft.com/office/officeart/2005/8/layout/lProcess2"/>
    <dgm:cxn modelId="{436BB2B8-1203-43C9-8A34-44AD28BF78E8}" type="presParOf" srcId="{9A341066-E702-4B6F-B865-0CED0D6B9935}" destId="{33751C15-86A0-46A8-BA37-EB05F6B15714}" srcOrd="0" destOrd="0" presId="urn:microsoft.com/office/officeart/2005/8/layout/lProcess2"/>
    <dgm:cxn modelId="{25EBCD66-B1F2-4234-AE7D-CBE3215C7717}" type="presParOf" srcId="{33751C15-86A0-46A8-BA37-EB05F6B15714}" destId="{0AA6D5AD-B305-4A32-95DE-D03AE6A4684A}" srcOrd="0" destOrd="0" presId="urn:microsoft.com/office/officeart/2005/8/layout/lProcess2"/>
    <dgm:cxn modelId="{1AA256F2-BFB3-435A-AF50-F5AA75E6274D}" type="presParOf" srcId="{33751C15-86A0-46A8-BA37-EB05F6B15714}" destId="{BB10E4C3-4D28-486C-87FF-A5CDC3A3095F}" srcOrd="1" destOrd="0" presId="urn:microsoft.com/office/officeart/2005/8/layout/lProcess2"/>
    <dgm:cxn modelId="{C220BF8C-04E5-4B48-A1C5-E27AA5D31007}" type="presParOf" srcId="{33751C15-86A0-46A8-BA37-EB05F6B15714}" destId="{04463DBE-4905-4D86-A90C-D31A6414F04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2AED8-68DA-4301-9F0C-ACEABADC3B4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B8147EE0-D979-430B-B4ED-2EE643820FF9}">
      <dgm:prSet custT="1"/>
      <dgm:spPr/>
      <dgm:t>
        <a:bodyPr/>
        <a:lstStyle/>
        <a:p>
          <a:pPr rtl="0"/>
          <a:r>
            <a:rPr lang="ru-RU" sz="1800" dirty="0">
              <a:latin typeface="+mj-lt"/>
            </a:rPr>
            <a:t>- разработка локальных актов, регламентирующих деятельность административно-методической команды, рабочих групп и педагогического коллектива</a:t>
          </a:r>
        </a:p>
      </dgm:t>
    </dgm:pt>
    <dgm:pt modelId="{3469E32F-9C4F-4DE2-BD9D-B0FA290FA833}" type="parTrans" cxnId="{1D3C8F2D-47C4-4970-AB21-B829D4AF97F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DBD2FA1-D00E-40AF-8094-32A05CB9E4ED}" type="sibTrans" cxnId="{1D3C8F2D-47C4-4970-AB21-B829D4AF97F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A1F1588-673D-4D74-AEB8-A400187F7039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достаточный уровень подготовки педагогических кадров</a:t>
          </a:r>
        </a:p>
      </dgm:t>
    </dgm:pt>
    <dgm:pt modelId="{82E82627-7F75-47F2-9B75-90F3AFC70908}" type="parTrans" cxnId="{F282BAC1-A566-4DCD-9D49-1563942523B2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F4B2271-5386-4B61-BF17-3BDA9B93B16E}" type="sibTrans" cxnId="{F282BAC1-A566-4DCD-9D49-1563942523B2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F6B0577-B6FF-40A5-B935-26EE94E45A16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психологическая готовность педагогов к реализации инновационной деятельности</a:t>
          </a:r>
        </a:p>
      </dgm:t>
    </dgm:pt>
    <dgm:pt modelId="{F4E4CFCD-39CE-4892-90B5-E6057A295BA5}" type="parTrans" cxnId="{7B94F540-49DA-473A-A442-31FA7DC7EBA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B2C4EE0-27CA-4B3B-90DE-7DC7A947126D}" type="sibTrans" cxnId="{7B94F540-49DA-473A-A442-31FA7DC7EBA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0B92FF5-E1C7-4F10-8BD3-7B51F294E58B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обеспечение методическими материалами, электронными ресурсами</a:t>
          </a:r>
        </a:p>
      </dgm:t>
    </dgm:pt>
    <dgm:pt modelId="{E1C2C51D-62D8-498C-BEC0-E6E184C981D3}" type="parTrans" cxnId="{377C5544-511E-4E98-A7F3-ED387E9EB66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A5AEFB1-67BB-48A4-B826-A350A42E833E}" type="sibTrans" cxnId="{377C5544-511E-4E98-A7F3-ED387E9EB66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C5A4CE9-7CC2-4B8C-8D78-2FB6392AC735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наличие игрового и дидактического оборудования групп учреждения</a:t>
          </a:r>
        </a:p>
      </dgm:t>
    </dgm:pt>
    <dgm:pt modelId="{4F196502-8B32-4F43-85E1-98A79B6B381A}" type="parTrans" cxnId="{9351E5E9-0D72-4D52-973C-563E4758535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D5084B8-CA6B-43F3-92D4-CE6FF0CD9E01}" type="sibTrans" cxnId="{9351E5E9-0D72-4D52-973C-563E4758535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47684D3-5716-472D-A08A-33B072F9E551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непрерывное сопровождение администрацией и методической службой ДОУ деятельности рабочих групп и педагогического коллектива</a:t>
          </a:r>
        </a:p>
      </dgm:t>
    </dgm:pt>
    <dgm:pt modelId="{5464EFD6-8BC3-4801-940A-8E7AF0D32B8F}" type="parTrans" cxnId="{155FB716-F403-437A-9679-D46AC844D7C2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61F58E2-8B08-49EE-AAFF-5BC197D4F5CA}" type="sibTrans" cxnId="{155FB716-F403-437A-9679-D46AC844D7C2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D4217CA-DAD9-40E8-8C4C-1C686552C8A3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система контрольно-координационных мероприятий в процессе функционирования учреждения в инновационном режиме</a:t>
          </a:r>
        </a:p>
      </dgm:t>
    </dgm:pt>
    <dgm:pt modelId="{7FE1D077-5D60-482E-AE3D-A17E0DC33B6E}" type="parTrans" cxnId="{D58D2154-A41F-4C7A-B54C-4E80095105E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781BDA6-6D91-45E2-9E5E-D0BE64577DA8}" type="sibTrans" cxnId="{D58D2154-A41F-4C7A-B54C-4E80095105E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7AFDBB1-BD60-40FD-87BB-82EFC727DECA}">
      <dgm:prSet custT="1"/>
      <dgm:spPr/>
      <dgm:t>
        <a:bodyPr/>
        <a:lstStyle/>
        <a:p>
          <a:pPr rtl="0"/>
          <a:r>
            <a:rPr lang="ru-RU" sz="1800">
              <a:latin typeface="+mj-lt"/>
            </a:rPr>
            <a:t>- постоянная обратная связь, отработка проблемных ситуаций, адекватный ответ на вызовы и новые возникающие условия</a:t>
          </a:r>
        </a:p>
      </dgm:t>
    </dgm:pt>
    <dgm:pt modelId="{82F6D277-B78A-47A9-A89E-CF5EBE3648F2}" type="parTrans" cxnId="{AB6D0001-2249-4F55-935B-5EC3929EEBA9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FEB9E93-B670-4EAC-9C26-C54928E97900}" type="sibTrans" cxnId="{AB6D0001-2249-4F55-935B-5EC3929EEBA9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DE0FB5C-ECAB-42AF-ACBF-ED9199A4FD19}" type="pres">
      <dgm:prSet presAssocID="{43D2AED8-68DA-4301-9F0C-ACEABADC3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3F985-8D7B-4EE0-B0D5-05FD52F8D890}" type="pres">
      <dgm:prSet presAssocID="{B8147EE0-D979-430B-B4ED-2EE643820FF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96626-0D49-4BA5-92A4-6D8F1E83C924}" type="pres">
      <dgm:prSet presAssocID="{ADBD2FA1-D00E-40AF-8094-32A05CB9E4ED}" presName="spacer" presStyleCnt="0"/>
      <dgm:spPr/>
    </dgm:pt>
    <dgm:pt modelId="{A98D2293-9F74-41B3-AA8D-976885A2914F}" type="pres">
      <dgm:prSet presAssocID="{4A1F1588-673D-4D74-AEB8-A400187F703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9D18B-5147-4B67-8255-28670A06777B}" type="pres">
      <dgm:prSet presAssocID="{3F4B2271-5386-4B61-BF17-3BDA9B93B16E}" presName="spacer" presStyleCnt="0"/>
      <dgm:spPr/>
    </dgm:pt>
    <dgm:pt modelId="{C6EFB60E-10A6-456A-AC45-01D9D9D0E7CD}" type="pres">
      <dgm:prSet presAssocID="{3F6B0577-B6FF-40A5-B935-26EE94E45A1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5287E-2C15-417A-AAC9-5EC847CD21F0}" type="pres">
      <dgm:prSet presAssocID="{4B2C4EE0-27CA-4B3B-90DE-7DC7A947126D}" presName="spacer" presStyleCnt="0"/>
      <dgm:spPr/>
    </dgm:pt>
    <dgm:pt modelId="{43FD42F0-E0AD-4936-AEB6-3E354654463B}" type="pres">
      <dgm:prSet presAssocID="{E0B92FF5-E1C7-4F10-8BD3-7B51F294E58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3CCC4-9BCA-4AEC-A639-FF1FAA772564}" type="pres">
      <dgm:prSet presAssocID="{8A5AEFB1-67BB-48A4-B826-A350A42E833E}" presName="spacer" presStyleCnt="0"/>
      <dgm:spPr/>
    </dgm:pt>
    <dgm:pt modelId="{915F8597-5584-4FB4-A324-BD4234F64F02}" type="pres">
      <dgm:prSet presAssocID="{4C5A4CE9-7CC2-4B8C-8D78-2FB6392AC73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AA7C1-D108-4494-8BED-50E9F42BBF31}" type="pres">
      <dgm:prSet presAssocID="{6D5084B8-CA6B-43F3-92D4-CE6FF0CD9E01}" presName="spacer" presStyleCnt="0"/>
      <dgm:spPr/>
    </dgm:pt>
    <dgm:pt modelId="{CAE5D9B7-803A-4356-9C10-3C9DFDA034F5}" type="pres">
      <dgm:prSet presAssocID="{047684D3-5716-472D-A08A-33B072F9E55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44F07-15C8-4318-816C-2A09D351D674}" type="pres">
      <dgm:prSet presAssocID="{F61F58E2-8B08-49EE-AAFF-5BC197D4F5CA}" presName="spacer" presStyleCnt="0"/>
      <dgm:spPr/>
    </dgm:pt>
    <dgm:pt modelId="{1B3A8E06-857B-45B9-9A53-DEB058ADBBF1}" type="pres">
      <dgm:prSet presAssocID="{0D4217CA-DAD9-40E8-8C4C-1C686552C8A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E6E3-F249-415D-B3F4-709BE9EFDC0E}" type="pres">
      <dgm:prSet presAssocID="{8781BDA6-6D91-45E2-9E5E-D0BE64577DA8}" presName="spacer" presStyleCnt="0"/>
      <dgm:spPr/>
    </dgm:pt>
    <dgm:pt modelId="{143E3D5D-A45E-40BC-88FF-3D91F7A04CDB}" type="pres">
      <dgm:prSet presAssocID="{57AFDBB1-BD60-40FD-87BB-82EFC727DEC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A10C8-6CB3-4E4B-A5A0-6FC08A3B96BD}" type="presOf" srcId="{4C5A4CE9-7CC2-4B8C-8D78-2FB6392AC735}" destId="{915F8597-5584-4FB4-A324-BD4234F64F02}" srcOrd="0" destOrd="0" presId="urn:microsoft.com/office/officeart/2005/8/layout/vList2"/>
    <dgm:cxn modelId="{80AD4EF2-06B3-4744-A66D-CC3FFE633794}" type="presOf" srcId="{0D4217CA-DAD9-40E8-8C4C-1C686552C8A3}" destId="{1B3A8E06-857B-45B9-9A53-DEB058ADBBF1}" srcOrd="0" destOrd="0" presId="urn:microsoft.com/office/officeart/2005/8/layout/vList2"/>
    <dgm:cxn modelId="{AB6D0001-2249-4F55-935B-5EC3929EEBA9}" srcId="{43D2AED8-68DA-4301-9F0C-ACEABADC3B42}" destId="{57AFDBB1-BD60-40FD-87BB-82EFC727DECA}" srcOrd="7" destOrd="0" parTransId="{82F6D277-B78A-47A9-A89E-CF5EBE3648F2}" sibTransId="{1FEB9E93-B670-4EAC-9C26-C54928E97900}"/>
    <dgm:cxn modelId="{1259B351-2BFF-4A64-BE77-BA053AAB14A5}" type="presOf" srcId="{4A1F1588-673D-4D74-AEB8-A400187F7039}" destId="{A98D2293-9F74-41B3-AA8D-976885A2914F}" srcOrd="0" destOrd="0" presId="urn:microsoft.com/office/officeart/2005/8/layout/vList2"/>
    <dgm:cxn modelId="{78428905-BE56-48BE-9CDA-EE0D816A4BDE}" type="presOf" srcId="{57AFDBB1-BD60-40FD-87BB-82EFC727DECA}" destId="{143E3D5D-A45E-40BC-88FF-3D91F7A04CDB}" srcOrd="0" destOrd="0" presId="urn:microsoft.com/office/officeart/2005/8/layout/vList2"/>
    <dgm:cxn modelId="{8CF04CA5-E87D-4812-A933-BDDAAC69C011}" type="presOf" srcId="{43D2AED8-68DA-4301-9F0C-ACEABADC3B42}" destId="{0DE0FB5C-ECAB-42AF-ACBF-ED9199A4FD19}" srcOrd="0" destOrd="0" presId="urn:microsoft.com/office/officeart/2005/8/layout/vList2"/>
    <dgm:cxn modelId="{1D3C8F2D-47C4-4970-AB21-B829D4AF97F3}" srcId="{43D2AED8-68DA-4301-9F0C-ACEABADC3B42}" destId="{B8147EE0-D979-430B-B4ED-2EE643820FF9}" srcOrd="0" destOrd="0" parTransId="{3469E32F-9C4F-4DE2-BD9D-B0FA290FA833}" sibTransId="{ADBD2FA1-D00E-40AF-8094-32A05CB9E4ED}"/>
    <dgm:cxn modelId="{BF97D3D5-7E9A-4D8E-B800-825BA5565EF2}" type="presOf" srcId="{E0B92FF5-E1C7-4F10-8BD3-7B51F294E58B}" destId="{43FD42F0-E0AD-4936-AEB6-3E354654463B}" srcOrd="0" destOrd="0" presId="urn:microsoft.com/office/officeart/2005/8/layout/vList2"/>
    <dgm:cxn modelId="{8C0DDFA7-957F-48D7-A1E5-930C580FAD78}" type="presOf" srcId="{3F6B0577-B6FF-40A5-B935-26EE94E45A16}" destId="{C6EFB60E-10A6-456A-AC45-01D9D9D0E7CD}" srcOrd="0" destOrd="0" presId="urn:microsoft.com/office/officeart/2005/8/layout/vList2"/>
    <dgm:cxn modelId="{302DA2B3-C4FC-45F9-87AD-113BFB471C23}" type="presOf" srcId="{047684D3-5716-472D-A08A-33B072F9E551}" destId="{CAE5D9B7-803A-4356-9C10-3C9DFDA034F5}" srcOrd="0" destOrd="0" presId="urn:microsoft.com/office/officeart/2005/8/layout/vList2"/>
    <dgm:cxn modelId="{F282BAC1-A566-4DCD-9D49-1563942523B2}" srcId="{43D2AED8-68DA-4301-9F0C-ACEABADC3B42}" destId="{4A1F1588-673D-4D74-AEB8-A400187F7039}" srcOrd="1" destOrd="0" parTransId="{82E82627-7F75-47F2-9B75-90F3AFC70908}" sibTransId="{3F4B2271-5386-4B61-BF17-3BDA9B93B16E}"/>
    <dgm:cxn modelId="{D58D2154-A41F-4C7A-B54C-4E80095105EB}" srcId="{43D2AED8-68DA-4301-9F0C-ACEABADC3B42}" destId="{0D4217CA-DAD9-40E8-8C4C-1C686552C8A3}" srcOrd="6" destOrd="0" parTransId="{7FE1D077-5D60-482E-AE3D-A17E0DC33B6E}" sibTransId="{8781BDA6-6D91-45E2-9E5E-D0BE64577DA8}"/>
    <dgm:cxn modelId="{377C5544-511E-4E98-A7F3-ED387E9EB664}" srcId="{43D2AED8-68DA-4301-9F0C-ACEABADC3B42}" destId="{E0B92FF5-E1C7-4F10-8BD3-7B51F294E58B}" srcOrd="3" destOrd="0" parTransId="{E1C2C51D-62D8-498C-BEC0-E6E184C981D3}" sibTransId="{8A5AEFB1-67BB-48A4-B826-A350A42E833E}"/>
    <dgm:cxn modelId="{155FB716-F403-437A-9679-D46AC844D7C2}" srcId="{43D2AED8-68DA-4301-9F0C-ACEABADC3B42}" destId="{047684D3-5716-472D-A08A-33B072F9E551}" srcOrd="5" destOrd="0" parTransId="{5464EFD6-8BC3-4801-940A-8E7AF0D32B8F}" sibTransId="{F61F58E2-8B08-49EE-AAFF-5BC197D4F5CA}"/>
    <dgm:cxn modelId="{9351E5E9-0D72-4D52-973C-563E47585358}" srcId="{43D2AED8-68DA-4301-9F0C-ACEABADC3B42}" destId="{4C5A4CE9-7CC2-4B8C-8D78-2FB6392AC735}" srcOrd="4" destOrd="0" parTransId="{4F196502-8B32-4F43-85E1-98A79B6B381A}" sibTransId="{6D5084B8-CA6B-43F3-92D4-CE6FF0CD9E01}"/>
    <dgm:cxn modelId="{7B94F540-49DA-473A-A442-31FA7DC7EBA0}" srcId="{43D2AED8-68DA-4301-9F0C-ACEABADC3B42}" destId="{3F6B0577-B6FF-40A5-B935-26EE94E45A16}" srcOrd="2" destOrd="0" parTransId="{F4E4CFCD-39CE-4892-90B5-E6057A295BA5}" sibTransId="{4B2C4EE0-27CA-4B3B-90DE-7DC7A947126D}"/>
    <dgm:cxn modelId="{D0FD7B25-EA72-4874-A097-FE7EC6B94A93}" type="presOf" srcId="{B8147EE0-D979-430B-B4ED-2EE643820FF9}" destId="{06C3F985-8D7B-4EE0-B0D5-05FD52F8D890}" srcOrd="0" destOrd="0" presId="urn:microsoft.com/office/officeart/2005/8/layout/vList2"/>
    <dgm:cxn modelId="{2158C78C-1F35-42AF-A969-DECF229F7B2E}" type="presParOf" srcId="{0DE0FB5C-ECAB-42AF-ACBF-ED9199A4FD19}" destId="{06C3F985-8D7B-4EE0-B0D5-05FD52F8D890}" srcOrd="0" destOrd="0" presId="urn:microsoft.com/office/officeart/2005/8/layout/vList2"/>
    <dgm:cxn modelId="{B3306EA7-4857-488F-9FD9-EC8E9E71F851}" type="presParOf" srcId="{0DE0FB5C-ECAB-42AF-ACBF-ED9199A4FD19}" destId="{4F096626-0D49-4BA5-92A4-6D8F1E83C924}" srcOrd="1" destOrd="0" presId="urn:microsoft.com/office/officeart/2005/8/layout/vList2"/>
    <dgm:cxn modelId="{16E8DD06-0A95-4C21-8181-F93A19D03BAC}" type="presParOf" srcId="{0DE0FB5C-ECAB-42AF-ACBF-ED9199A4FD19}" destId="{A98D2293-9F74-41B3-AA8D-976885A2914F}" srcOrd="2" destOrd="0" presId="urn:microsoft.com/office/officeart/2005/8/layout/vList2"/>
    <dgm:cxn modelId="{B7CFAA49-5E2E-40C4-A3A7-F18DE1A1202C}" type="presParOf" srcId="{0DE0FB5C-ECAB-42AF-ACBF-ED9199A4FD19}" destId="{D059D18B-5147-4B67-8255-28670A06777B}" srcOrd="3" destOrd="0" presId="urn:microsoft.com/office/officeart/2005/8/layout/vList2"/>
    <dgm:cxn modelId="{E7BD1FB7-20AD-4454-9EC2-DDCEC322AD09}" type="presParOf" srcId="{0DE0FB5C-ECAB-42AF-ACBF-ED9199A4FD19}" destId="{C6EFB60E-10A6-456A-AC45-01D9D9D0E7CD}" srcOrd="4" destOrd="0" presId="urn:microsoft.com/office/officeart/2005/8/layout/vList2"/>
    <dgm:cxn modelId="{769BD21B-E8A2-4EFC-8C38-4DB281710435}" type="presParOf" srcId="{0DE0FB5C-ECAB-42AF-ACBF-ED9199A4FD19}" destId="{40A5287E-2C15-417A-AAC9-5EC847CD21F0}" srcOrd="5" destOrd="0" presId="urn:microsoft.com/office/officeart/2005/8/layout/vList2"/>
    <dgm:cxn modelId="{51758318-FE6F-462A-91C5-784EDCA40A97}" type="presParOf" srcId="{0DE0FB5C-ECAB-42AF-ACBF-ED9199A4FD19}" destId="{43FD42F0-E0AD-4936-AEB6-3E354654463B}" srcOrd="6" destOrd="0" presId="urn:microsoft.com/office/officeart/2005/8/layout/vList2"/>
    <dgm:cxn modelId="{F9E22B40-1F95-4421-A88F-0BAD2D794B5C}" type="presParOf" srcId="{0DE0FB5C-ECAB-42AF-ACBF-ED9199A4FD19}" destId="{8CB3CCC4-9BCA-4AEC-A639-FF1FAA772564}" srcOrd="7" destOrd="0" presId="urn:microsoft.com/office/officeart/2005/8/layout/vList2"/>
    <dgm:cxn modelId="{1ED29F81-362E-4C40-8FF3-E9FB1268E529}" type="presParOf" srcId="{0DE0FB5C-ECAB-42AF-ACBF-ED9199A4FD19}" destId="{915F8597-5584-4FB4-A324-BD4234F64F02}" srcOrd="8" destOrd="0" presId="urn:microsoft.com/office/officeart/2005/8/layout/vList2"/>
    <dgm:cxn modelId="{04D5BFF3-5848-43C5-891A-5908A176B8AA}" type="presParOf" srcId="{0DE0FB5C-ECAB-42AF-ACBF-ED9199A4FD19}" destId="{C2CAA7C1-D108-4494-8BED-50E9F42BBF31}" srcOrd="9" destOrd="0" presId="urn:microsoft.com/office/officeart/2005/8/layout/vList2"/>
    <dgm:cxn modelId="{A98A4FF3-7F66-4123-BC82-A4A133978727}" type="presParOf" srcId="{0DE0FB5C-ECAB-42AF-ACBF-ED9199A4FD19}" destId="{CAE5D9B7-803A-4356-9C10-3C9DFDA034F5}" srcOrd="10" destOrd="0" presId="urn:microsoft.com/office/officeart/2005/8/layout/vList2"/>
    <dgm:cxn modelId="{05AA2F0C-E4C5-48B6-B276-C733B9DE0DA1}" type="presParOf" srcId="{0DE0FB5C-ECAB-42AF-ACBF-ED9199A4FD19}" destId="{48044F07-15C8-4318-816C-2A09D351D674}" srcOrd="11" destOrd="0" presId="urn:microsoft.com/office/officeart/2005/8/layout/vList2"/>
    <dgm:cxn modelId="{3FA778E3-07AA-4720-B6B2-27C95BC74C3F}" type="presParOf" srcId="{0DE0FB5C-ECAB-42AF-ACBF-ED9199A4FD19}" destId="{1B3A8E06-857B-45B9-9A53-DEB058ADBBF1}" srcOrd="12" destOrd="0" presId="urn:microsoft.com/office/officeart/2005/8/layout/vList2"/>
    <dgm:cxn modelId="{4F857B14-AA87-4833-9D33-EF45DDF6432F}" type="presParOf" srcId="{0DE0FB5C-ECAB-42AF-ACBF-ED9199A4FD19}" destId="{BC87E6E3-F249-415D-B3F4-709BE9EFDC0E}" srcOrd="13" destOrd="0" presId="urn:microsoft.com/office/officeart/2005/8/layout/vList2"/>
    <dgm:cxn modelId="{6B569C74-2124-4937-9DB8-DF003E9BE88F}" type="presParOf" srcId="{0DE0FB5C-ECAB-42AF-ACBF-ED9199A4FD19}" destId="{143E3D5D-A45E-40BC-88FF-3D91F7A04CD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4ED5E-0A56-4FCF-94E6-998F52B2CFD7}" type="doc">
      <dgm:prSet loTypeId="urn:microsoft.com/office/officeart/2005/8/layout/hList7" loCatId="list" qsTypeId="urn:microsoft.com/office/officeart/2005/8/quickstyle/simple3" qsCatId="simple" csTypeId="urn:microsoft.com/office/officeart/2005/8/colors/accent6_5" csCatId="accent6" phldr="1"/>
      <dgm:spPr/>
    </dgm:pt>
    <dgm:pt modelId="{8908BB26-8226-4740-9B15-3AB2920D157A}">
      <dgm:prSet phldrT="[Текст]" custT="1"/>
      <dgm:spPr>
        <a:xfrm>
          <a:off x="2084" y="0"/>
          <a:ext cx="3242780" cy="300662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000" b="1" dirty="0">
              <a:latin typeface="+mj-lt"/>
              <a:ea typeface="+mn-ea"/>
              <a:cs typeface="+mn-cs"/>
            </a:rPr>
            <a:t>Педагоги</a:t>
          </a:r>
        </a:p>
      </dgm:t>
    </dgm:pt>
    <dgm:pt modelId="{2375478A-4BBA-4472-BAA7-A083A83227D3}" type="parTrans" cxnId="{19B11B40-4AA0-4B6E-85C3-2B54A86DE905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F3B3BD8E-E547-47D0-BB0C-201FFE14F854}" type="sibTrans" cxnId="{19B11B40-4AA0-4B6E-85C3-2B54A86DE905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4A65EFF6-DC2D-435C-85A0-6C103EB207B0}">
      <dgm:prSet phldrT="[Текст]" custT="1"/>
      <dgm:spPr>
        <a:xfrm>
          <a:off x="3342148" y="0"/>
          <a:ext cx="3242780" cy="300662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000" b="1">
              <a:latin typeface="+mj-lt"/>
              <a:ea typeface="+mn-ea"/>
              <a:cs typeface="+mn-cs"/>
            </a:rPr>
            <a:t>Дети</a:t>
          </a:r>
          <a:endParaRPr lang="ru-RU" sz="2000" b="1" dirty="0">
            <a:latin typeface="+mj-lt"/>
            <a:ea typeface="+mn-ea"/>
            <a:cs typeface="+mn-cs"/>
          </a:endParaRPr>
        </a:p>
      </dgm:t>
    </dgm:pt>
    <dgm:pt modelId="{37E7F552-D0E2-443D-9DA8-E3B47687CAA6}" type="parTrans" cxnId="{6E076291-20D3-4901-8D3E-83EAFC135D24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4BD937BD-1079-4723-B0F3-60EA136E4A55}" type="sibTrans" cxnId="{6E076291-20D3-4901-8D3E-83EAFC135D24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0972921C-D025-40E6-B9FF-7C5AEEED5206}">
      <dgm:prSet phldrT="[Текст]" custT="1"/>
      <dgm:spPr>
        <a:xfrm>
          <a:off x="6682212" y="0"/>
          <a:ext cx="3242780" cy="300662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2000" b="1" dirty="0">
              <a:latin typeface="+mj-lt"/>
              <a:ea typeface="+mn-ea"/>
              <a:cs typeface="+mn-cs"/>
            </a:rPr>
            <a:t>Родители</a:t>
          </a:r>
        </a:p>
      </dgm:t>
    </dgm:pt>
    <dgm:pt modelId="{DDAC37AE-C234-4D07-BAF5-AF377CB15675}" type="parTrans" cxnId="{2FAA32EE-39A8-48CD-A253-AF1A12E673A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F04E254C-6639-466F-9127-C0034A7116F2}" type="sibTrans" cxnId="{2FAA32EE-39A8-48CD-A253-AF1A12E673AD}">
      <dgm:prSet/>
      <dgm:spPr/>
      <dgm:t>
        <a:bodyPr/>
        <a:lstStyle/>
        <a:p>
          <a:endParaRPr lang="ru-RU" sz="2000" b="1">
            <a:latin typeface="+mj-lt"/>
          </a:endParaRPr>
        </a:p>
      </dgm:t>
    </dgm:pt>
    <dgm:pt modelId="{3309AA47-2AF3-4E9F-B098-C738EBB3EB2D}" type="pres">
      <dgm:prSet presAssocID="{AE04ED5E-0A56-4FCF-94E6-998F52B2CFD7}" presName="Name0" presStyleCnt="0">
        <dgm:presLayoutVars>
          <dgm:dir/>
          <dgm:resizeHandles val="exact"/>
        </dgm:presLayoutVars>
      </dgm:prSet>
      <dgm:spPr/>
    </dgm:pt>
    <dgm:pt modelId="{64C5B8E5-A007-4CB5-AB96-4102909C6195}" type="pres">
      <dgm:prSet presAssocID="{AE04ED5E-0A56-4FCF-94E6-998F52B2CFD7}" presName="fgShape" presStyleLbl="fgShp" presStyleIdx="0" presStyleCnt="1" custScaleY="168566"/>
      <dgm:spPr>
        <a:xfrm>
          <a:off x="397083" y="2405300"/>
          <a:ext cx="9132910" cy="450993"/>
        </a:xfrm>
        <a:prstGeom prst="mathEqual">
          <a:avLst/>
        </a:prstGeom>
      </dgm:spPr>
    </dgm:pt>
    <dgm:pt modelId="{7DBB9F3E-D2DB-4662-B2DA-8CD2470DD7F4}" type="pres">
      <dgm:prSet presAssocID="{AE04ED5E-0A56-4FCF-94E6-998F52B2CFD7}" presName="linComp" presStyleCnt="0"/>
      <dgm:spPr/>
    </dgm:pt>
    <dgm:pt modelId="{AD03F578-6932-4391-9E5E-4A89F6FDC9E2}" type="pres">
      <dgm:prSet presAssocID="{8908BB26-8226-4740-9B15-3AB2920D157A}" presName="compNode" presStyleCnt="0"/>
      <dgm:spPr/>
    </dgm:pt>
    <dgm:pt modelId="{0D88C933-2B1E-4060-AE60-2D9D318C20E5}" type="pres">
      <dgm:prSet presAssocID="{8908BB26-8226-4740-9B15-3AB2920D157A}" presName="bkgdShape" presStyleLbl="node1" presStyleIdx="0" presStyleCnt="3"/>
      <dgm:spPr/>
      <dgm:t>
        <a:bodyPr/>
        <a:lstStyle/>
        <a:p>
          <a:endParaRPr lang="ru-RU"/>
        </a:p>
      </dgm:t>
    </dgm:pt>
    <dgm:pt modelId="{317F9907-1164-4E96-859E-FCAEAA91A58F}" type="pres">
      <dgm:prSet presAssocID="{8908BB26-8226-4740-9B15-3AB2920D157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3107E-569A-4842-8741-1A3D0F4326FF}" type="pres">
      <dgm:prSet presAssocID="{8908BB26-8226-4740-9B15-3AB2920D157A}" presName="invisiNode" presStyleLbl="node1" presStyleIdx="0" presStyleCnt="3"/>
      <dgm:spPr/>
    </dgm:pt>
    <dgm:pt modelId="{BD8775F7-873F-47B0-9B5F-BC3A6DD333BC}" type="pres">
      <dgm:prSet presAssocID="{8908BB26-8226-4740-9B15-3AB2920D157A}" presName="imagNode" presStyleLbl="fgImgPlace1" presStyleIdx="0" presStyleCnt="3" custScaleX="144362" custScaleY="119310"/>
      <dgm:spPr>
        <a:xfrm>
          <a:off x="1122871" y="180397"/>
          <a:ext cx="1001206" cy="10012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21320A-B824-412B-8913-C3931CD5EBE6}" type="pres">
      <dgm:prSet presAssocID="{F3B3BD8E-E547-47D0-BB0C-201FFE14F8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80CDDD-2F7E-4CA0-A0C0-349CA8BAF622}" type="pres">
      <dgm:prSet presAssocID="{4A65EFF6-DC2D-435C-85A0-6C103EB207B0}" presName="compNode" presStyleCnt="0"/>
      <dgm:spPr/>
    </dgm:pt>
    <dgm:pt modelId="{EC5000F0-0E96-43B7-ACC6-847499F33D28}" type="pres">
      <dgm:prSet presAssocID="{4A65EFF6-DC2D-435C-85A0-6C103EB207B0}" presName="bkgdShape" presStyleLbl="node1" presStyleIdx="1" presStyleCnt="3"/>
      <dgm:spPr/>
      <dgm:t>
        <a:bodyPr/>
        <a:lstStyle/>
        <a:p>
          <a:endParaRPr lang="ru-RU"/>
        </a:p>
      </dgm:t>
    </dgm:pt>
    <dgm:pt modelId="{6854B776-4E70-47C9-ACA8-69C04243C533}" type="pres">
      <dgm:prSet presAssocID="{4A65EFF6-DC2D-435C-85A0-6C103EB207B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49CB8-B0A3-4122-818A-C1B0C6FAA139}" type="pres">
      <dgm:prSet presAssocID="{4A65EFF6-DC2D-435C-85A0-6C103EB207B0}" presName="invisiNode" presStyleLbl="node1" presStyleIdx="1" presStyleCnt="3"/>
      <dgm:spPr/>
    </dgm:pt>
    <dgm:pt modelId="{37DB741D-8456-4320-92D3-E3B485E5FB9A}" type="pres">
      <dgm:prSet presAssocID="{4A65EFF6-DC2D-435C-85A0-6C103EB207B0}" presName="imagNode" presStyleLbl="fgImgPlace1" presStyleIdx="1" presStyleCnt="3" custScaleX="158180" custScaleY="133151"/>
      <dgm:spPr>
        <a:xfrm>
          <a:off x="4462935" y="180397"/>
          <a:ext cx="1001206" cy="10012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114ED53-6017-464B-AFA1-B9E55C6851DA}" type="pres">
      <dgm:prSet presAssocID="{4BD937BD-1079-4723-B0F3-60EA136E4A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919ECA-02CC-4786-8FB1-4F0D71C0B8BF}" type="pres">
      <dgm:prSet presAssocID="{0972921C-D025-40E6-B9FF-7C5AEEED5206}" presName="compNode" presStyleCnt="0"/>
      <dgm:spPr/>
    </dgm:pt>
    <dgm:pt modelId="{CFDED0CE-308E-4A6A-B6F2-B230F4A1EF99}" type="pres">
      <dgm:prSet presAssocID="{0972921C-D025-40E6-B9FF-7C5AEEED5206}" presName="bkgdShape" presStyleLbl="node1" presStyleIdx="2" presStyleCnt="3" custLinFactNeighborX="64" custLinFactNeighborY="-1419"/>
      <dgm:spPr/>
      <dgm:t>
        <a:bodyPr/>
        <a:lstStyle/>
        <a:p>
          <a:endParaRPr lang="ru-RU"/>
        </a:p>
      </dgm:t>
    </dgm:pt>
    <dgm:pt modelId="{0F213D86-8C39-4B8C-BF35-D9B3A98479CF}" type="pres">
      <dgm:prSet presAssocID="{0972921C-D025-40E6-B9FF-7C5AEEED520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85A58-9059-4646-ADAC-532E2921475C}" type="pres">
      <dgm:prSet presAssocID="{0972921C-D025-40E6-B9FF-7C5AEEED5206}" presName="invisiNode" presStyleLbl="node1" presStyleIdx="2" presStyleCnt="3"/>
      <dgm:spPr/>
    </dgm:pt>
    <dgm:pt modelId="{BC4EB8E5-4CA5-4BE5-90D9-F64D37041667}" type="pres">
      <dgm:prSet presAssocID="{0972921C-D025-40E6-B9FF-7C5AEEED5206}" presName="imagNode" presStyleLbl="fgImgPlace1" presStyleIdx="2" presStyleCnt="3" custScaleX="144316" custScaleY="128639" custLinFactNeighborX="5767" custLinFactNeighborY="3409"/>
      <dgm:spPr>
        <a:xfrm>
          <a:off x="7802999" y="180397"/>
          <a:ext cx="1001206" cy="10012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E076291-20D3-4901-8D3E-83EAFC135D24}" srcId="{AE04ED5E-0A56-4FCF-94E6-998F52B2CFD7}" destId="{4A65EFF6-DC2D-435C-85A0-6C103EB207B0}" srcOrd="1" destOrd="0" parTransId="{37E7F552-D0E2-443D-9DA8-E3B47687CAA6}" sibTransId="{4BD937BD-1079-4723-B0F3-60EA136E4A55}"/>
    <dgm:cxn modelId="{19B11B40-4AA0-4B6E-85C3-2B54A86DE905}" srcId="{AE04ED5E-0A56-4FCF-94E6-998F52B2CFD7}" destId="{8908BB26-8226-4740-9B15-3AB2920D157A}" srcOrd="0" destOrd="0" parTransId="{2375478A-4BBA-4472-BAA7-A083A83227D3}" sibTransId="{F3B3BD8E-E547-47D0-BB0C-201FFE14F854}"/>
    <dgm:cxn modelId="{2FAA32EE-39A8-48CD-A253-AF1A12E673AD}" srcId="{AE04ED5E-0A56-4FCF-94E6-998F52B2CFD7}" destId="{0972921C-D025-40E6-B9FF-7C5AEEED5206}" srcOrd="2" destOrd="0" parTransId="{DDAC37AE-C234-4D07-BAF5-AF377CB15675}" sibTransId="{F04E254C-6639-466F-9127-C0034A7116F2}"/>
    <dgm:cxn modelId="{FDF41BAB-10DD-4785-967A-7DE756538A31}" type="presOf" srcId="{4A65EFF6-DC2D-435C-85A0-6C103EB207B0}" destId="{6854B776-4E70-47C9-ACA8-69C04243C533}" srcOrd="1" destOrd="0" presId="urn:microsoft.com/office/officeart/2005/8/layout/hList7"/>
    <dgm:cxn modelId="{B51AE590-0BDC-43CD-B533-3501A7110E52}" type="presOf" srcId="{8908BB26-8226-4740-9B15-3AB2920D157A}" destId="{317F9907-1164-4E96-859E-FCAEAA91A58F}" srcOrd="1" destOrd="0" presId="urn:microsoft.com/office/officeart/2005/8/layout/hList7"/>
    <dgm:cxn modelId="{366663C8-FEAE-4F94-B955-0AAD78F68A99}" type="presOf" srcId="{F3B3BD8E-E547-47D0-BB0C-201FFE14F854}" destId="{D821320A-B824-412B-8913-C3931CD5EBE6}" srcOrd="0" destOrd="0" presId="urn:microsoft.com/office/officeart/2005/8/layout/hList7"/>
    <dgm:cxn modelId="{A9AA62CC-693F-4C65-9E38-AAB9C73980D2}" type="presOf" srcId="{4A65EFF6-DC2D-435C-85A0-6C103EB207B0}" destId="{EC5000F0-0E96-43B7-ACC6-847499F33D28}" srcOrd="0" destOrd="0" presId="urn:microsoft.com/office/officeart/2005/8/layout/hList7"/>
    <dgm:cxn modelId="{9F89AC3D-18A6-472C-B239-90CF5E14D993}" type="presOf" srcId="{0972921C-D025-40E6-B9FF-7C5AEEED5206}" destId="{CFDED0CE-308E-4A6A-B6F2-B230F4A1EF99}" srcOrd="0" destOrd="0" presId="urn:microsoft.com/office/officeart/2005/8/layout/hList7"/>
    <dgm:cxn modelId="{6EFF747A-98AB-4DBC-A17F-67067D9AF4C2}" type="presOf" srcId="{0972921C-D025-40E6-B9FF-7C5AEEED5206}" destId="{0F213D86-8C39-4B8C-BF35-D9B3A98479CF}" srcOrd="1" destOrd="0" presId="urn:microsoft.com/office/officeart/2005/8/layout/hList7"/>
    <dgm:cxn modelId="{97E12678-5445-4CBE-B811-4053B231D79C}" type="presOf" srcId="{8908BB26-8226-4740-9B15-3AB2920D157A}" destId="{0D88C933-2B1E-4060-AE60-2D9D318C20E5}" srcOrd="0" destOrd="0" presId="urn:microsoft.com/office/officeart/2005/8/layout/hList7"/>
    <dgm:cxn modelId="{DBC5E3D1-B3E1-4BE4-991B-5CFA90E95A6B}" type="presOf" srcId="{AE04ED5E-0A56-4FCF-94E6-998F52B2CFD7}" destId="{3309AA47-2AF3-4E9F-B098-C738EBB3EB2D}" srcOrd="0" destOrd="0" presId="urn:microsoft.com/office/officeart/2005/8/layout/hList7"/>
    <dgm:cxn modelId="{5988D040-2FFD-40D1-A355-CE78662D4B61}" type="presOf" srcId="{4BD937BD-1079-4723-B0F3-60EA136E4A55}" destId="{5114ED53-6017-464B-AFA1-B9E55C6851DA}" srcOrd="0" destOrd="0" presId="urn:microsoft.com/office/officeart/2005/8/layout/hList7"/>
    <dgm:cxn modelId="{EC66EDA1-17B7-41DF-BBAD-8EDE343FF90D}" type="presParOf" srcId="{3309AA47-2AF3-4E9F-B098-C738EBB3EB2D}" destId="{64C5B8E5-A007-4CB5-AB96-4102909C6195}" srcOrd="0" destOrd="0" presId="urn:microsoft.com/office/officeart/2005/8/layout/hList7"/>
    <dgm:cxn modelId="{AAC3B71C-4CD0-4960-A34E-F9C6F0AB8E86}" type="presParOf" srcId="{3309AA47-2AF3-4E9F-B098-C738EBB3EB2D}" destId="{7DBB9F3E-D2DB-4662-B2DA-8CD2470DD7F4}" srcOrd="1" destOrd="0" presId="urn:microsoft.com/office/officeart/2005/8/layout/hList7"/>
    <dgm:cxn modelId="{ED11797C-B8A5-4952-AA23-226D09C441B1}" type="presParOf" srcId="{7DBB9F3E-D2DB-4662-B2DA-8CD2470DD7F4}" destId="{AD03F578-6932-4391-9E5E-4A89F6FDC9E2}" srcOrd="0" destOrd="0" presId="urn:microsoft.com/office/officeart/2005/8/layout/hList7"/>
    <dgm:cxn modelId="{C58F1590-7365-4481-AAE0-CA3781B3C701}" type="presParOf" srcId="{AD03F578-6932-4391-9E5E-4A89F6FDC9E2}" destId="{0D88C933-2B1E-4060-AE60-2D9D318C20E5}" srcOrd="0" destOrd="0" presId="urn:microsoft.com/office/officeart/2005/8/layout/hList7"/>
    <dgm:cxn modelId="{668AF9B3-0D8A-463E-9D12-DA92DC1D8FC9}" type="presParOf" srcId="{AD03F578-6932-4391-9E5E-4A89F6FDC9E2}" destId="{317F9907-1164-4E96-859E-FCAEAA91A58F}" srcOrd="1" destOrd="0" presId="urn:microsoft.com/office/officeart/2005/8/layout/hList7"/>
    <dgm:cxn modelId="{A18EB952-1C3A-4231-9CBB-4BE0DA183DE5}" type="presParOf" srcId="{AD03F578-6932-4391-9E5E-4A89F6FDC9E2}" destId="{82A3107E-569A-4842-8741-1A3D0F4326FF}" srcOrd="2" destOrd="0" presId="urn:microsoft.com/office/officeart/2005/8/layout/hList7"/>
    <dgm:cxn modelId="{FA9F7670-C863-4DC4-8625-18828736351F}" type="presParOf" srcId="{AD03F578-6932-4391-9E5E-4A89F6FDC9E2}" destId="{BD8775F7-873F-47B0-9B5F-BC3A6DD333BC}" srcOrd="3" destOrd="0" presId="urn:microsoft.com/office/officeart/2005/8/layout/hList7"/>
    <dgm:cxn modelId="{A9D51439-AE1F-4BC7-BBBD-4F0DF9C0BC51}" type="presParOf" srcId="{7DBB9F3E-D2DB-4662-B2DA-8CD2470DD7F4}" destId="{D821320A-B824-412B-8913-C3931CD5EBE6}" srcOrd="1" destOrd="0" presId="urn:microsoft.com/office/officeart/2005/8/layout/hList7"/>
    <dgm:cxn modelId="{CAAC7F0A-93B2-44FB-8B4D-03F42B4ADE4D}" type="presParOf" srcId="{7DBB9F3E-D2DB-4662-B2DA-8CD2470DD7F4}" destId="{3980CDDD-2F7E-4CA0-A0C0-349CA8BAF622}" srcOrd="2" destOrd="0" presId="urn:microsoft.com/office/officeart/2005/8/layout/hList7"/>
    <dgm:cxn modelId="{59B9B3A9-DEC9-4FBA-A92A-21DA6DEEA594}" type="presParOf" srcId="{3980CDDD-2F7E-4CA0-A0C0-349CA8BAF622}" destId="{EC5000F0-0E96-43B7-ACC6-847499F33D28}" srcOrd="0" destOrd="0" presId="urn:microsoft.com/office/officeart/2005/8/layout/hList7"/>
    <dgm:cxn modelId="{847CFFEA-0FD4-4D7C-999C-C699D6194A49}" type="presParOf" srcId="{3980CDDD-2F7E-4CA0-A0C0-349CA8BAF622}" destId="{6854B776-4E70-47C9-ACA8-69C04243C533}" srcOrd="1" destOrd="0" presId="urn:microsoft.com/office/officeart/2005/8/layout/hList7"/>
    <dgm:cxn modelId="{3784E63F-851D-4620-9E82-B2407F8D8B1F}" type="presParOf" srcId="{3980CDDD-2F7E-4CA0-A0C0-349CA8BAF622}" destId="{7C249CB8-B0A3-4122-818A-C1B0C6FAA139}" srcOrd="2" destOrd="0" presId="urn:microsoft.com/office/officeart/2005/8/layout/hList7"/>
    <dgm:cxn modelId="{FC5F4F44-B939-4D7F-8DBD-218349CE2800}" type="presParOf" srcId="{3980CDDD-2F7E-4CA0-A0C0-349CA8BAF622}" destId="{37DB741D-8456-4320-92D3-E3B485E5FB9A}" srcOrd="3" destOrd="0" presId="urn:microsoft.com/office/officeart/2005/8/layout/hList7"/>
    <dgm:cxn modelId="{7FCB40F2-2422-405D-95DA-1E7625A87A62}" type="presParOf" srcId="{7DBB9F3E-D2DB-4662-B2DA-8CD2470DD7F4}" destId="{5114ED53-6017-464B-AFA1-B9E55C6851DA}" srcOrd="3" destOrd="0" presId="urn:microsoft.com/office/officeart/2005/8/layout/hList7"/>
    <dgm:cxn modelId="{E5921842-1AC9-4405-A80A-475066EC63C3}" type="presParOf" srcId="{7DBB9F3E-D2DB-4662-B2DA-8CD2470DD7F4}" destId="{E9919ECA-02CC-4786-8FB1-4F0D71C0B8BF}" srcOrd="4" destOrd="0" presId="urn:microsoft.com/office/officeart/2005/8/layout/hList7"/>
    <dgm:cxn modelId="{1F020A60-3A6A-47A6-B10C-D63C1E1E0EF4}" type="presParOf" srcId="{E9919ECA-02CC-4786-8FB1-4F0D71C0B8BF}" destId="{CFDED0CE-308E-4A6A-B6F2-B230F4A1EF99}" srcOrd="0" destOrd="0" presId="urn:microsoft.com/office/officeart/2005/8/layout/hList7"/>
    <dgm:cxn modelId="{8F7289AF-8064-4ED7-B8A1-494725FAEF26}" type="presParOf" srcId="{E9919ECA-02CC-4786-8FB1-4F0D71C0B8BF}" destId="{0F213D86-8C39-4B8C-BF35-D9B3A98479CF}" srcOrd="1" destOrd="0" presId="urn:microsoft.com/office/officeart/2005/8/layout/hList7"/>
    <dgm:cxn modelId="{8F82FE23-1F10-43BB-A4D0-E0F23254AAD6}" type="presParOf" srcId="{E9919ECA-02CC-4786-8FB1-4F0D71C0B8BF}" destId="{8CE85A58-9059-4646-ADAC-532E2921475C}" srcOrd="2" destOrd="0" presId="urn:microsoft.com/office/officeart/2005/8/layout/hList7"/>
    <dgm:cxn modelId="{E976B3F3-440C-46A7-8731-4B7D8BD48D42}" type="presParOf" srcId="{E9919ECA-02CC-4786-8FB1-4F0D71C0B8BF}" destId="{BC4EB8E5-4CA5-4BE5-90D9-F64D3704166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F748D-865A-4272-AD4F-201D5C34783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CB69AE-A469-4DA9-9434-1DCE19B37537}">
      <dgm:prSet phldrT="[Текст]" custT="1"/>
      <dgm:spPr/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Подготовительный этап</a:t>
          </a:r>
          <a:br>
            <a:rPr lang="ru-RU" sz="1800" b="1" dirty="0">
              <a:latin typeface="+mn-lt"/>
              <a:cs typeface="Times New Roman" panose="02020603050405020304" pitchFamily="18" charset="0"/>
            </a:rPr>
          </a:br>
          <a:r>
            <a:rPr lang="ru-RU" sz="1800" b="1" dirty="0">
              <a:latin typeface="+mn-lt"/>
              <a:cs typeface="Times New Roman" panose="02020603050405020304" pitchFamily="18" charset="0"/>
            </a:rPr>
            <a:t>январь-май 2022г.</a:t>
          </a:r>
          <a:endParaRPr lang="ru-RU" sz="1800" b="1" dirty="0">
            <a:latin typeface="+mn-lt"/>
          </a:endParaRPr>
        </a:p>
      </dgm:t>
    </dgm:pt>
    <dgm:pt modelId="{0B723D83-202A-4112-B82D-D9C4656B074A}" type="parTrans" cxnId="{B98A6836-4093-4D2F-8BBC-09F45A31B5A2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77F6CA95-20FD-4801-B773-A9E7D2153149}" type="sibTrans" cxnId="{B98A6836-4093-4D2F-8BBC-09F45A31B5A2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69476CDC-41AC-4CE9-96F9-74A9E7E3C66C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Мониторинг практики трудового воспитания в ДОУ</a:t>
          </a:r>
        </a:p>
        <a:p>
          <a:r>
            <a:rPr lang="ru-RU" sz="1800" dirty="0">
              <a:latin typeface="+mj-lt"/>
            </a:rPr>
            <a:t>Разработка документации и создание рабочих групп по направлениям (подпроектам)</a:t>
          </a:r>
        </a:p>
      </dgm:t>
    </dgm:pt>
    <dgm:pt modelId="{1D73255A-53DD-4AA6-82E5-3003BE91FEF4}" type="parTrans" cxnId="{BFD8736B-5258-4F10-9106-0772A416EDFE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26CC8408-2196-43B1-8498-6EA492825BF2}" type="sibTrans" cxnId="{BFD8736B-5258-4F10-9106-0772A416EDFE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76200CD6-1CF5-4B81-9F05-990BE7CF3116}">
      <dgm:prSet phldrT="[Текст]" custT="1"/>
      <dgm:spPr/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Основной этап</a:t>
          </a:r>
          <a:br>
            <a:rPr lang="ru-RU" sz="1800" b="1" dirty="0">
              <a:latin typeface="+mn-lt"/>
              <a:cs typeface="Times New Roman" panose="02020603050405020304" pitchFamily="18" charset="0"/>
            </a:rPr>
          </a:br>
          <a:r>
            <a:rPr lang="ru-RU" sz="1800" b="1" dirty="0">
              <a:latin typeface="+mn-lt"/>
              <a:cs typeface="Times New Roman" panose="02020603050405020304" pitchFamily="18" charset="0"/>
            </a:rPr>
            <a:t>июль 2022 – май 2024г.</a:t>
          </a:r>
          <a:endParaRPr lang="ru-RU" sz="1800" b="1" dirty="0">
            <a:latin typeface="+mn-lt"/>
          </a:endParaRPr>
        </a:p>
      </dgm:t>
    </dgm:pt>
    <dgm:pt modelId="{BFD34A17-4A50-4583-BBCA-7DC27880B2C2}" type="parTrans" cxnId="{38008296-60FC-481D-A565-A056D40B08D3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AFBD7969-9568-47EE-8D0B-0A102C5F44FE}" type="sibTrans" cxnId="{38008296-60FC-481D-A565-A056D40B08D3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5C23D7C2-1525-49F3-951A-D7E87A8D9B08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Административно-методическое сопровождение педагогов - встречи рабочих групп, семинары-практикумы, обмен опытом для педагогов</a:t>
          </a:r>
        </a:p>
      </dgm:t>
    </dgm:pt>
    <dgm:pt modelId="{248A2208-FA0C-43D6-8109-B7D01B21CDCB}" type="parTrans" cxnId="{C8A16DE2-B019-4DE5-A732-62C513B49283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48E57359-873B-46A3-9196-8B8288BD41B6}" type="sibTrans" cxnId="{C8A16DE2-B019-4DE5-A732-62C513B49283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F18978F8-0C89-422A-85F9-81D99CBCB77A}">
      <dgm:prSet phldrT="[Текст]" custT="1"/>
      <dgm:spPr/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Заключительный этап</a:t>
          </a:r>
          <a:br>
            <a:rPr lang="ru-RU" sz="1800" b="1" dirty="0">
              <a:latin typeface="+mn-lt"/>
              <a:cs typeface="Times New Roman" panose="02020603050405020304" pitchFamily="18" charset="0"/>
            </a:rPr>
          </a:br>
          <a:r>
            <a:rPr lang="ru-RU" sz="1800" b="1" dirty="0">
              <a:latin typeface="+mn-lt"/>
              <a:cs typeface="Times New Roman" panose="02020603050405020304" pitchFamily="18" charset="0"/>
            </a:rPr>
            <a:t>июнь - август 2024г.</a:t>
          </a:r>
          <a:endParaRPr lang="ru-RU" sz="1800" b="1" dirty="0">
            <a:latin typeface="+mn-lt"/>
          </a:endParaRPr>
        </a:p>
      </dgm:t>
    </dgm:pt>
    <dgm:pt modelId="{35B8C6EA-93E2-4E19-B1AD-8BACB5DE7D37}" type="parTrans" cxnId="{3495507E-8C90-430A-B784-2FC705A7127B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2201E838-22B0-4F89-9499-8A390D13297C}" type="sibTrans" cxnId="{3495507E-8C90-430A-B784-2FC705A7127B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665D8F1A-9FF6-4F9E-98CE-AA174274A4F9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Подведение итогов и мониторинг результатов реализованных мероприятий</a:t>
          </a:r>
        </a:p>
        <a:p>
          <a:r>
            <a:rPr lang="ru-RU" sz="1800" dirty="0">
              <a:latin typeface="+mj-lt"/>
            </a:rPr>
            <a:t>Создание методического пакета  - материалы по формированию модели трудового воспитания в ДОУ</a:t>
          </a:r>
        </a:p>
      </dgm:t>
    </dgm:pt>
    <dgm:pt modelId="{C05B07F3-C5F8-44E6-A6CB-051E003B87D9}" type="parTrans" cxnId="{D38BFCB0-7D14-4DF9-AFF4-234AFEDBAA2C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F0F81BA8-59CF-4658-9A41-E0E3AA49C534}" type="sibTrans" cxnId="{D38BFCB0-7D14-4DF9-AFF4-234AFEDBAA2C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86D44EC2-63DB-4B2E-9E22-ECF1C6515F0B}">
      <dgm:prSet custT="1"/>
      <dgm:spPr/>
      <dgm:t>
        <a:bodyPr/>
        <a:lstStyle/>
        <a:p>
          <a:r>
            <a:rPr lang="ru-RU" sz="1800" dirty="0">
              <a:latin typeface="+mj-lt"/>
            </a:rPr>
            <a:t>Разработка плана мероприятий</a:t>
          </a:r>
        </a:p>
        <a:p>
          <a:r>
            <a:rPr lang="ru-RU" sz="1800" dirty="0">
              <a:latin typeface="+mj-lt"/>
            </a:rPr>
            <a:t>Проведение вводных семинаров для педагогов</a:t>
          </a:r>
        </a:p>
        <a:p>
          <a:r>
            <a:rPr lang="ru-RU" sz="1800" dirty="0">
              <a:latin typeface="+mj-lt"/>
            </a:rPr>
            <a:t>Разработка критериев мониторинга эффективности проекта</a:t>
          </a:r>
        </a:p>
      </dgm:t>
    </dgm:pt>
    <dgm:pt modelId="{17A9C3FB-DBBF-4394-BAA5-40968D3114AF}" type="parTrans" cxnId="{FD969C14-75B3-4C5F-B78F-B42137BE9069}">
      <dgm:prSet/>
      <dgm:spPr/>
      <dgm:t>
        <a:bodyPr/>
        <a:lstStyle/>
        <a:p>
          <a:endParaRPr lang="ru-RU"/>
        </a:p>
      </dgm:t>
    </dgm:pt>
    <dgm:pt modelId="{049DB485-B784-441F-8F1A-0F6CB0D3F316}" type="sibTrans" cxnId="{FD969C14-75B3-4C5F-B78F-B42137BE9069}">
      <dgm:prSet/>
      <dgm:spPr/>
      <dgm:t>
        <a:bodyPr/>
        <a:lstStyle/>
        <a:p>
          <a:endParaRPr lang="ru-RU"/>
        </a:p>
      </dgm:t>
    </dgm:pt>
    <dgm:pt modelId="{0C71E0C5-7AC9-48FB-8C42-15B47E117157}">
      <dgm:prSet custT="1"/>
      <dgm:spPr/>
      <dgm:t>
        <a:bodyPr/>
        <a:lstStyle/>
        <a:p>
          <a:r>
            <a:rPr lang="ru-RU" sz="1800" dirty="0">
              <a:latin typeface="+mj-lt"/>
            </a:rPr>
            <a:t>Реализация мероприятий  подпроектов</a:t>
          </a:r>
        </a:p>
      </dgm:t>
    </dgm:pt>
    <dgm:pt modelId="{6EB2C8CB-6B85-4C1E-B2D6-1E9D48558B82}" type="parTrans" cxnId="{98014C37-299A-498A-9052-A71EA1C849C3}">
      <dgm:prSet/>
      <dgm:spPr/>
      <dgm:t>
        <a:bodyPr/>
        <a:lstStyle/>
        <a:p>
          <a:endParaRPr lang="ru-RU"/>
        </a:p>
      </dgm:t>
    </dgm:pt>
    <dgm:pt modelId="{B8F4AAF3-B770-4F2E-BD80-C2267CF7CC86}" type="sibTrans" cxnId="{98014C37-299A-498A-9052-A71EA1C849C3}">
      <dgm:prSet/>
      <dgm:spPr/>
      <dgm:t>
        <a:bodyPr/>
        <a:lstStyle/>
        <a:p>
          <a:endParaRPr lang="ru-RU"/>
        </a:p>
      </dgm:t>
    </dgm:pt>
    <dgm:pt modelId="{BD782B54-24A6-4FA3-8E9F-9AF387AD3C84}">
      <dgm:prSet custT="1"/>
      <dgm:spPr/>
      <dgm:t>
        <a:bodyPr/>
        <a:lstStyle/>
        <a:p>
          <a:r>
            <a:rPr lang="ru-RU" sz="1800" dirty="0">
              <a:latin typeface="+mj-lt"/>
            </a:rPr>
            <a:t>Взаимодействие педагогов с семьями воспитанников, подбор содержания и методов работы с семьей</a:t>
          </a:r>
        </a:p>
      </dgm:t>
    </dgm:pt>
    <dgm:pt modelId="{88835148-AB8E-47C5-8F9F-4A8D12F722CA}" type="parTrans" cxnId="{F8CE69CE-BE59-4AA3-8E91-CB6EB6DB44F2}">
      <dgm:prSet/>
      <dgm:spPr/>
      <dgm:t>
        <a:bodyPr/>
        <a:lstStyle/>
        <a:p>
          <a:endParaRPr lang="ru-RU"/>
        </a:p>
      </dgm:t>
    </dgm:pt>
    <dgm:pt modelId="{CC504520-0848-439F-8A9A-BFA6B2503FED}" type="sibTrans" cxnId="{F8CE69CE-BE59-4AA3-8E91-CB6EB6DB44F2}">
      <dgm:prSet/>
      <dgm:spPr/>
      <dgm:t>
        <a:bodyPr/>
        <a:lstStyle/>
        <a:p>
          <a:endParaRPr lang="ru-RU"/>
        </a:p>
      </dgm:t>
    </dgm:pt>
    <dgm:pt modelId="{9CBC228E-6557-4E23-ACE5-8CD5C8A25330}">
      <dgm:prSet custT="1"/>
      <dgm:spPr/>
      <dgm:t>
        <a:bodyPr/>
        <a:lstStyle/>
        <a:p>
          <a:r>
            <a:rPr lang="ru-RU" sz="1800" dirty="0">
              <a:latin typeface="+mj-lt"/>
            </a:rPr>
            <a:t>Изучение семейного опыта трудового воспитания</a:t>
          </a:r>
        </a:p>
        <a:p>
          <a:r>
            <a:rPr lang="ru-RU" sz="1800" dirty="0">
              <a:latin typeface="+mj-lt"/>
            </a:rPr>
            <a:t>Вовлечение родителей в трансляцию опыта профессиональной деятельности</a:t>
          </a:r>
        </a:p>
      </dgm:t>
    </dgm:pt>
    <dgm:pt modelId="{3FA98897-492B-418B-B45F-62A105116F76}" type="parTrans" cxnId="{8A5E53B1-EC86-4CB8-9A4D-3E5CDA4F3176}">
      <dgm:prSet/>
      <dgm:spPr/>
      <dgm:t>
        <a:bodyPr/>
        <a:lstStyle/>
        <a:p>
          <a:endParaRPr lang="ru-RU"/>
        </a:p>
      </dgm:t>
    </dgm:pt>
    <dgm:pt modelId="{99B027A7-F4C9-46E8-B045-3000B52DB363}" type="sibTrans" cxnId="{8A5E53B1-EC86-4CB8-9A4D-3E5CDA4F3176}">
      <dgm:prSet/>
      <dgm:spPr/>
      <dgm:t>
        <a:bodyPr/>
        <a:lstStyle/>
        <a:p>
          <a:endParaRPr lang="ru-RU"/>
        </a:p>
      </dgm:t>
    </dgm:pt>
    <dgm:pt modelId="{7A61F269-28AE-4585-9DB2-028AC1A5D2D2}" type="pres">
      <dgm:prSet presAssocID="{14AF748D-865A-4272-AD4F-201D5C34783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AB40CA-0D93-49F4-A9C2-AAAE6AF71ECD}" type="pres">
      <dgm:prSet presAssocID="{A3CB69AE-A469-4DA9-9434-1DCE19B37537}" presName="parentText1" presStyleLbl="node1" presStyleIdx="0" presStyleCnt="3" custScaleX="97638" custScaleY="104336" custLinFactNeighborX="-862" custLinFactNeighborY="-263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8C63-1F05-40E3-9AE2-9F1C0B6C7B84}" type="pres">
      <dgm:prSet presAssocID="{A3CB69AE-A469-4DA9-9434-1DCE19B37537}" presName="childText1" presStyleLbl="solidAlignAcc1" presStyleIdx="0" presStyleCnt="3" custScaleX="83847" custScaleY="103486" custLinFactNeighborX="-4510" custLinFactNeighborY="-10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0FE1-0D22-4728-8E22-A1E68BE36313}" type="pres">
      <dgm:prSet presAssocID="{76200CD6-1CF5-4B81-9F05-990BE7CF3116}" presName="parentText2" presStyleLbl="node1" presStyleIdx="1" presStyleCnt="3" custScaleX="104613" custLinFactNeighborX="-4549" custLinFactNeighborY="-94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8E04B-4C14-44A2-A902-F9D4A429D6DB}" type="pres">
      <dgm:prSet presAssocID="{76200CD6-1CF5-4B81-9F05-990BE7CF3116}" presName="childText2" presStyleLbl="solidAlignAcc1" presStyleIdx="1" presStyleCnt="3" custScaleX="128263" custScaleY="107949" custLinFactNeighborX="3252" custLinFactNeighborY="-14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0653E-691B-40C7-8BA3-0321077F44A5}" type="pres">
      <dgm:prSet presAssocID="{F18978F8-0C89-422A-85F9-81D99CBCB77A}" presName="parentText3" presStyleLbl="node1" presStyleIdx="2" presStyleCnt="3" custScaleX="75116" custLinFactNeighborX="6492" custLinFactNeighborY="68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19211-06C0-4471-B8FD-1B84320BC0EB}" type="pres">
      <dgm:prSet presAssocID="{F18978F8-0C89-422A-85F9-81D99CBCB77A}" presName="childText3" presStyleLbl="solidAlignAcc1" presStyleIdx="2" presStyleCnt="3" custScaleX="68883" custScaleY="88101" custLinFactNeighborX="9198" custLinFactNeighborY="-4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08296-60FC-481D-A565-A056D40B08D3}" srcId="{14AF748D-865A-4272-AD4F-201D5C34783F}" destId="{76200CD6-1CF5-4B81-9F05-990BE7CF3116}" srcOrd="1" destOrd="0" parTransId="{BFD34A17-4A50-4583-BBCA-7DC27880B2C2}" sibTransId="{AFBD7969-9568-47EE-8D0B-0A102C5F44FE}"/>
    <dgm:cxn modelId="{D38BFCB0-7D14-4DF9-AFF4-234AFEDBAA2C}" srcId="{F18978F8-0C89-422A-85F9-81D99CBCB77A}" destId="{665D8F1A-9FF6-4F9E-98CE-AA174274A4F9}" srcOrd="0" destOrd="0" parTransId="{C05B07F3-C5F8-44E6-A6CB-051E003B87D9}" sibTransId="{F0F81BA8-59CF-4658-9A41-E0E3AA49C534}"/>
    <dgm:cxn modelId="{7950A09A-BC88-4C5E-BA97-E3EF2060C36C}" type="presOf" srcId="{BD782B54-24A6-4FA3-8E9F-9AF387AD3C84}" destId="{F9C8E04B-4C14-44A2-A902-F9D4A429D6DB}" srcOrd="0" destOrd="2" presId="urn:microsoft.com/office/officeart/2009/3/layout/IncreasingArrowsProcess"/>
    <dgm:cxn modelId="{FD969C14-75B3-4C5F-B78F-B42137BE9069}" srcId="{A3CB69AE-A469-4DA9-9434-1DCE19B37537}" destId="{86D44EC2-63DB-4B2E-9E22-ECF1C6515F0B}" srcOrd="1" destOrd="0" parTransId="{17A9C3FB-DBBF-4394-BAA5-40968D3114AF}" sibTransId="{049DB485-B784-441F-8F1A-0F6CB0D3F316}"/>
    <dgm:cxn modelId="{EAD16F66-A001-4747-8B2A-123E20F11081}" type="presOf" srcId="{0C71E0C5-7AC9-48FB-8C42-15B47E117157}" destId="{F9C8E04B-4C14-44A2-A902-F9D4A429D6DB}" srcOrd="0" destOrd="1" presId="urn:microsoft.com/office/officeart/2009/3/layout/IncreasingArrowsProcess"/>
    <dgm:cxn modelId="{2E6AED27-967B-4135-8518-35D0CA095C4A}" type="presOf" srcId="{9CBC228E-6557-4E23-ACE5-8CD5C8A25330}" destId="{F9C8E04B-4C14-44A2-A902-F9D4A429D6DB}" srcOrd="0" destOrd="3" presId="urn:microsoft.com/office/officeart/2009/3/layout/IncreasingArrowsProcess"/>
    <dgm:cxn modelId="{3E0C93C4-75EB-489C-A4B9-C77126A50ADA}" type="presOf" srcId="{665D8F1A-9FF6-4F9E-98CE-AA174274A4F9}" destId="{5DA19211-06C0-4471-B8FD-1B84320BC0EB}" srcOrd="0" destOrd="0" presId="urn:microsoft.com/office/officeart/2009/3/layout/IncreasingArrowsProcess"/>
    <dgm:cxn modelId="{8A5E53B1-EC86-4CB8-9A4D-3E5CDA4F3176}" srcId="{76200CD6-1CF5-4B81-9F05-990BE7CF3116}" destId="{9CBC228E-6557-4E23-ACE5-8CD5C8A25330}" srcOrd="3" destOrd="0" parTransId="{3FA98897-492B-418B-B45F-62A105116F76}" sibTransId="{99B027A7-F4C9-46E8-B045-3000B52DB363}"/>
    <dgm:cxn modelId="{B3D55BB0-6DDC-4A93-863C-DAF8CCD524C1}" type="presOf" srcId="{14AF748D-865A-4272-AD4F-201D5C34783F}" destId="{7A61F269-28AE-4585-9DB2-028AC1A5D2D2}" srcOrd="0" destOrd="0" presId="urn:microsoft.com/office/officeart/2009/3/layout/IncreasingArrowsProcess"/>
    <dgm:cxn modelId="{3495507E-8C90-430A-B784-2FC705A7127B}" srcId="{14AF748D-865A-4272-AD4F-201D5C34783F}" destId="{F18978F8-0C89-422A-85F9-81D99CBCB77A}" srcOrd="2" destOrd="0" parTransId="{35B8C6EA-93E2-4E19-B1AD-8BACB5DE7D37}" sibTransId="{2201E838-22B0-4F89-9499-8A390D13297C}"/>
    <dgm:cxn modelId="{79D75E3B-4F57-43FB-B16B-5E1BFD61E904}" type="presOf" srcId="{69476CDC-41AC-4CE9-96F9-74A9E7E3C66C}" destId="{46D48C63-1F05-40E3-9AE2-9F1C0B6C7B84}" srcOrd="0" destOrd="0" presId="urn:microsoft.com/office/officeart/2009/3/layout/IncreasingArrowsProcess"/>
    <dgm:cxn modelId="{58526D64-033F-441A-B74F-E0370502E721}" type="presOf" srcId="{A3CB69AE-A469-4DA9-9434-1DCE19B37537}" destId="{D3AB40CA-0D93-49F4-A9C2-AAAE6AF71ECD}" srcOrd="0" destOrd="0" presId="urn:microsoft.com/office/officeart/2009/3/layout/IncreasingArrowsProcess"/>
    <dgm:cxn modelId="{E660B3CB-7090-46E5-B530-815308F0054A}" type="presOf" srcId="{76200CD6-1CF5-4B81-9F05-990BE7CF3116}" destId="{D1300FE1-0D22-4728-8E22-A1E68BE36313}" srcOrd="0" destOrd="0" presId="urn:microsoft.com/office/officeart/2009/3/layout/IncreasingArrowsProcess"/>
    <dgm:cxn modelId="{98014C37-299A-498A-9052-A71EA1C849C3}" srcId="{76200CD6-1CF5-4B81-9F05-990BE7CF3116}" destId="{0C71E0C5-7AC9-48FB-8C42-15B47E117157}" srcOrd="1" destOrd="0" parTransId="{6EB2C8CB-6B85-4C1E-B2D6-1E9D48558B82}" sibTransId="{B8F4AAF3-B770-4F2E-BD80-C2267CF7CC86}"/>
    <dgm:cxn modelId="{BFD8736B-5258-4F10-9106-0772A416EDFE}" srcId="{A3CB69AE-A469-4DA9-9434-1DCE19B37537}" destId="{69476CDC-41AC-4CE9-96F9-74A9E7E3C66C}" srcOrd="0" destOrd="0" parTransId="{1D73255A-53DD-4AA6-82E5-3003BE91FEF4}" sibTransId="{26CC8408-2196-43B1-8498-6EA492825BF2}"/>
    <dgm:cxn modelId="{AB83BBAF-6B92-4CFA-AD9D-4BC090268EAF}" type="presOf" srcId="{5C23D7C2-1525-49F3-951A-D7E87A8D9B08}" destId="{F9C8E04B-4C14-44A2-A902-F9D4A429D6DB}" srcOrd="0" destOrd="0" presId="urn:microsoft.com/office/officeart/2009/3/layout/IncreasingArrowsProcess"/>
    <dgm:cxn modelId="{A721AF28-3ED8-491C-B51B-800B42D64AE2}" type="presOf" srcId="{F18978F8-0C89-422A-85F9-81D99CBCB77A}" destId="{5110653E-691B-40C7-8BA3-0321077F44A5}" srcOrd="0" destOrd="0" presId="urn:microsoft.com/office/officeart/2009/3/layout/IncreasingArrowsProcess"/>
    <dgm:cxn modelId="{B98A6836-4093-4D2F-8BBC-09F45A31B5A2}" srcId="{14AF748D-865A-4272-AD4F-201D5C34783F}" destId="{A3CB69AE-A469-4DA9-9434-1DCE19B37537}" srcOrd="0" destOrd="0" parTransId="{0B723D83-202A-4112-B82D-D9C4656B074A}" sibTransId="{77F6CA95-20FD-4801-B773-A9E7D2153149}"/>
    <dgm:cxn modelId="{90635613-E8C3-447D-866B-E2BC8F439DE5}" type="presOf" srcId="{86D44EC2-63DB-4B2E-9E22-ECF1C6515F0B}" destId="{46D48C63-1F05-40E3-9AE2-9F1C0B6C7B84}" srcOrd="0" destOrd="1" presId="urn:microsoft.com/office/officeart/2009/3/layout/IncreasingArrowsProcess"/>
    <dgm:cxn modelId="{F8CE69CE-BE59-4AA3-8E91-CB6EB6DB44F2}" srcId="{76200CD6-1CF5-4B81-9F05-990BE7CF3116}" destId="{BD782B54-24A6-4FA3-8E9F-9AF387AD3C84}" srcOrd="2" destOrd="0" parTransId="{88835148-AB8E-47C5-8F9F-4A8D12F722CA}" sibTransId="{CC504520-0848-439F-8A9A-BFA6B2503FED}"/>
    <dgm:cxn modelId="{C8A16DE2-B019-4DE5-A732-62C513B49283}" srcId="{76200CD6-1CF5-4B81-9F05-990BE7CF3116}" destId="{5C23D7C2-1525-49F3-951A-D7E87A8D9B08}" srcOrd="0" destOrd="0" parTransId="{248A2208-FA0C-43D6-8109-B7D01B21CDCB}" sibTransId="{48E57359-873B-46A3-9196-8B8288BD41B6}"/>
    <dgm:cxn modelId="{6F251287-A065-4120-B13D-65FE9AD55C7D}" type="presParOf" srcId="{7A61F269-28AE-4585-9DB2-028AC1A5D2D2}" destId="{D3AB40CA-0D93-49F4-A9C2-AAAE6AF71ECD}" srcOrd="0" destOrd="0" presId="urn:microsoft.com/office/officeart/2009/3/layout/IncreasingArrowsProcess"/>
    <dgm:cxn modelId="{E162E5F5-B745-484D-B77F-1F130BAB6488}" type="presParOf" srcId="{7A61F269-28AE-4585-9DB2-028AC1A5D2D2}" destId="{46D48C63-1F05-40E3-9AE2-9F1C0B6C7B84}" srcOrd="1" destOrd="0" presId="urn:microsoft.com/office/officeart/2009/3/layout/IncreasingArrowsProcess"/>
    <dgm:cxn modelId="{0B5A46A6-579B-435F-8C98-02D12875CCCF}" type="presParOf" srcId="{7A61F269-28AE-4585-9DB2-028AC1A5D2D2}" destId="{D1300FE1-0D22-4728-8E22-A1E68BE36313}" srcOrd="2" destOrd="0" presId="urn:microsoft.com/office/officeart/2009/3/layout/IncreasingArrowsProcess"/>
    <dgm:cxn modelId="{70D8ACCA-7ACB-44E8-87B7-AB91AD296526}" type="presParOf" srcId="{7A61F269-28AE-4585-9DB2-028AC1A5D2D2}" destId="{F9C8E04B-4C14-44A2-A902-F9D4A429D6DB}" srcOrd="3" destOrd="0" presId="urn:microsoft.com/office/officeart/2009/3/layout/IncreasingArrowsProcess"/>
    <dgm:cxn modelId="{9B94FFE2-1AF1-47F4-B799-246E74FFDCAB}" type="presParOf" srcId="{7A61F269-28AE-4585-9DB2-028AC1A5D2D2}" destId="{5110653E-691B-40C7-8BA3-0321077F44A5}" srcOrd="4" destOrd="0" presId="urn:microsoft.com/office/officeart/2009/3/layout/IncreasingArrowsProcess"/>
    <dgm:cxn modelId="{DDEACFF2-2D7E-4DAF-9346-25321D20D14A}" type="presParOf" srcId="{7A61F269-28AE-4585-9DB2-028AC1A5D2D2}" destId="{5DA19211-06C0-4471-B8FD-1B84320BC0E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37E88-B6A8-4FC0-978B-310CB14BFF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6DC76-1A00-4031-8206-AB089386C6EF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  <a:latin typeface="+mn-lt"/>
            </a:rPr>
            <a:t>Определен образ ребенка на этапе завершения дошкольного образования</a:t>
          </a:r>
          <a:endParaRPr lang="ru-RU" sz="1800" b="1" dirty="0">
            <a:solidFill>
              <a:schemeClr val="bg1"/>
            </a:solidFill>
            <a:latin typeface="+mn-lt"/>
          </a:endParaRPr>
        </a:p>
      </dgm:t>
    </dgm:pt>
    <dgm:pt modelId="{89C4CF20-E111-4988-9522-E1659416997A}" type="parTrans" cxnId="{F0C4255F-2DAC-4789-9BB0-D87DA8710AFD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3DEB50EB-6AB1-40FC-9685-139AE2CC79E4}" type="sibTrans" cxnId="{F0C4255F-2DAC-4789-9BB0-D87DA8710AFD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B67A2A9D-B020-4192-A185-944B732CCF6E}">
      <dgm:prSet custT="1"/>
      <dgm:spPr>
        <a:solidFill>
          <a:srgbClr val="92D050">
            <a:alpha val="50000"/>
          </a:srgbClr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Понимающий ценность труда в семье и в обществе на основе уважения к людям труда, результатам их деятельности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18376348-DCD5-46BE-9838-58F19D809F37}" type="parTrans" cxnId="{0C7FF694-A561-4C73-8764-9B6B656FDA9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C5E8533A-9901-40B7-9E6F-B50F1707112D}" type="sibTrans" cxnId="{0C7FF694-A561-4C73-8764-9B6B656FDA94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11AEADDE-9E8C-491D-A81D-FC4A877836CA}">
      <dgm:prSet custT="1"/>
      <dgm:spPr>
        <a:solidFill>
          <a:srgbClr val="92D050">
            <a:alpha val="50000"/>
          </a:srgbClr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Проявляющий трудолюбие при выполнении поручений и в самостоятельной деятельности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4D3FE0EA-5F41-4C99-B1AA-0CADBCD23A5D}" type="parTrans" cxnId="{EFDDAED9-0C5A-4F7D-994D-460E6BD87370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A38BAB2D-6B14-4E99-88AE-EA2A3181D578}" type="sibTrans" cxnId="{EFDDAED9-0C5A-4F7D-994D-460E6BD87370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7B39A7E2-01D0-4628-84C8-6368FF0D6BC0}" type="pres">
      <dgm:prSet presAssocID="{7D037E88-B6A8-4FC0-978B-310CB14BFF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05E08-BE5F-46E2-91F6-E38EB648E734}" type="pres">
      <dgm:prSet presAssocID="{B276DC76-1A00-4031-8206-AB089386C6EF}" presName="linNode" presStyleCnt="0"/>
      <dgm:spPr/>
    </dgm:pt>
    <dgm:pt modelId="{D1E56DE3-E68F-486F-9302-6F8B005DAB47}" type="pres">
      <dgm:prSet presAssocID="{B276DC76-1A00-4031-8206-AB089386C6EF}" presName="parentText" presStyleLbl="node1" presStyleIdx="0" presStyleCnt="3" custScaleX="268410" custScaleY="40709" custLinFactNeighborY="-11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7F4C-0558-4056-A100-2C7A2976A62E}" type="pres">
      <dgm:prSet presAssocID="{3DEB50EB-6AB1-40FC-9685-139AE2CC79E4}" presName="sp" presStyleCnt="0"/>
      <dgm:spPr/>
    </dgm:pt>
    <dgm:pt modelId="{947E8CFC-0AB3-4978-9D0B-4C377A56D891}" type="pres">
      <dgm:prSet presAssocID="{B67A2A9D-B020-4192-A185-944B732CCF6E}" presName="linNode" presStyleCnt="0"/>
      <dgm:spPr/>
    </dgm:pt>
    <dgm:pt modelId="{25C65674-158E-496D-9B42-78D6755CA91F}" type="pres">
      <dgm:prSet presAssocID="{B67A2A9D-B020-4192-A185-944B732CCF6E}" presName="parentText" presStyleLbl="node1" presStyleIdx="1" presStyleCnt="3" custScaleX="132921" custScaleY="52155" custLinFactNeighborX="81" custLinFactNeighborY="-17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F5374-7614-40FC-82C6-8604EEF848F0}" type="pres">
      <dgm:prSet presAssocID="{C5E8533A-9901-40B7-9E6F-B50F1707112D}" presName="sp" presStyleCnt="0"/>
      <dgm:spPr/>
    </dgm:pt>
    <dgm:pt modelId="{58DF755E-388A-4EC9-87CB-541603D26C2D}" type="pres">
      <dgm:prSet presAssocID="{11AEADDE-9E8C-491D-A81D-FC4A877836CA}" presName="linNode" presStyleCnt="0"/>
      <dgm:spPr/>
    </dgm:pt>
    <dgm:pt modelId="{80B0E2B6-56B5-4783-904C-A4A5A3F251D5}" type="pres">
      <dgm:prSet presAssocID="{11AEADDE-9E8C-491D-A81D-FC4A877836CA}" presName="parentText" presStyleLbl="node1" presStyleIdx="2" presStyleCnt="3" custScaleX="132950" custScaleY="52873" custLinFactX="33675" custLinFactNeighborX="100000" custLinFactNeighborY="-59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62AB5-3619-486A-AA2E-088805ACEFA9}" type="presOf" srcId="{11AEADDE-9E8C-491D-A81D-FC4A877836CA}" destId="{80B0E2B6-56B5-4783-904C-A4A5A3F251D5}" srcOrd="0" destOrd="0" presId="urn:microsoft.com/office/officeart/2005/8/layout/vList5"/>
    <dgm:cxn modelId="{B05637E9-2EFD-4C83-9A13-6ADE4E3965B7}" type="presOf" srcId="{B276DC76-1A00-4031-8206-AB089386C6EF}" destId="{D1E56DE3-E68F-486F-9302-6F8B005DAB47}" srcOrd="0" destOrd="0" presId="urn:microsoft.com/office/officeart/2005/8/layout/vList5"/>
    <dgm:cxn modelId="{9C95249F-AA4F-4F7B-AD55-726ACABBFCAC}" type="presOf" srcId="{B67A2A9D-B020-4192-A185-944B732CCF6E}" destId="{25C65674-158E-496D-9B42-78D6755CA91F}" srcOrd="0" destOrd="0" presId="urn:microsoft.com/office/officeart/2005/8/layout/vList5"/>
    <dgm:cxn modelId="{F0C4255F-2DAC-4789-9BB0-D87DA8710AFD}" srcId="{7D037E88-B6A8-4FC0-978B-310CB14BFFBE}" destId="{B276DC76-1A00-4031-8206-AB089386C6EF}" srcOrd="0" destOrd="0" parTransId="{89C4CF20-E111-4988-9522-E1659416997A}" sibTransId="{3DEB50EB-6AB1-40FC-9685-139AE2CC79E4}"/>
    <dgm:cxn modelId="{0C7FF694-A561-4C73-8764-9B6B656FDA94}" srcId="{7D037E88-B6A8-4FC0-978B-310CB14BFFBE}" destId="{B67A2A9D-B020-4192-A185-944B732CCF6E}" srcOrd="1" destOrd="0" parTransId="{18376348-DCD5-46BE-9838-58F19D809F37}" sibTransId="{C5E8533A-9901-40B7-9E6F-B50F1707112D}"/>
    <dgm:cxn modelId="{EFDDAED9-0C5A-4F7D-994D-460E6BD87370}" srcId="{7D037E88-B6A8-4FC0-978B-310CB14BFFBE}" destId="{11AEADDE-9E8C-491D-A81D-FC4A877836CA}" srcOrd="2" destOrd="0" parTransId="{4D3FE0EA-5F41-4C99-B1AA-0CADBCD23A5D}" sibTransId="{A38BAB2D-6B14-4E99-88AE-EA2A3181D578}"/>
    <dgm:cxn modelId="{65860AD7-BCED-4D04-86A1-0869C471D418}" type="presOf" srcId="{7D037E88-B6A8-4FC0-978B-310CB14BFFBE}" destId="{7B39A7E2-01D0-4628-84C8-6368FF0D6BC0}" srcOrd="0" destOrd="0" presId="urn:microsoft.com/office/officeart/2005/8/layout/vList5"/>
    <dgm:cxn modelId="{B1415123-C43A-4E26-A136-E4E3DBC7F536}" type="presParOf" srcId="{7B39A7E2-01D0-4628-84C8-6368FF0D6BC0}" destId="{8DE05E08-BE5F-46E2-91F6-E38EB648E734}" srcOrd="0" destOrd="0" presId="urn:microsoft.com/office/officeart/2005/8/layout/vList5"/>
    <dgm:cxn modelId="{B9ED3A8E-9D37-4EEC-BD0C-4FA0F3BE5C88}" type="presParOf" srcId="{8DE05E08-BE5F-46E2-91F6-E38EB648E734}" destId="{D1E56DE3-E68F-486F-9302-6F8B005DAB47}" srcOrd="0" destOrd="0" presId="urn:microsoft.com/office/officeart/2005/8/layout/vList5"/>
    <dgm:cxn modelId="{78300A3D-EF03-4195-90D5-DEDBD43F1101}" type="presParOf" srcId="{7B39A7E2-01D0-4628-84C8-6368FF0D6BC0}" destId="{08037F4C-0558-4056-A100-2C7A2976A62E}" srcOrd="1" destOrd="0" presId="urn:microsoft.com/office/officeart/2005/8/layout/vList5"/>
    <dgm:cxn modelId="{9AB3F1B8-2E21-4148-B998-CDB0C10D904B}" type="presParOf" srcId="{7B39A7E2-01D0-4628-84C8-6368FF0D6BC0}" destId="{947E8CFC-0AB3-4978-9D0B-4C377A56D891}" srcOrd="2" destOrd="0" presId="urn:microsoft.com/office/officeart/2005/8/layout/vList5"/>
    <dgm:cxn modelId="{B58FDACF-8CF2-469A-ADD4-848FD0BCC8B7}" type="presParOf" srcId="{947E8CFC-0AB3-4978-9D0B-4C377A56D891}" destId="{25C65674-158E-496D-9B42-78D6755CA91F}" srcOrd="0" destOrd="0" presId="urn:microsoft.com/office/officeart/2005/8/layout/vList5"/>
    <dgm:cxn modelId="{79107D22-9723-4DB9-8C2E-49AF5CFDFDA6}" type="presParOf" srcId="{7B39A7E2-01D0-4628-84C8-6368FF0D6BC0}" destId="{AEEF5374-7614-40FC-82C6-8604EEF848F0}" srcOrd="3" destOrd="0" presId="urn:microsoft.com/office/officeart/2005/8/layout/vList5"/>
    <dgm:cxn modelId="{F1F5DC72-CD49-4D03-853C-742B8B08C6BD}" type="presParOf" srcId="{7B39A7E2-01D0-4628-84C8-6368FF0D6BC0}" destId="{58DF755E-388A-4EC9-87CB-541603D26C2D}" srcOrd="4" destOrd="0" presId="urn:microsoft.com/office/officeart/2005/8/layout/vList5"/>
    <dgm:cxn modelId="{5144DE4F-DEBD-4E7F-908D-9ABD1801959E}" type="presParOf" srcId="{58DF755E-388A-4EC9-87CB-541603D26C2D}" destId="{80B0E2B6-56B5-4783-904C-A4A5A3F251D5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037E88-B6A8-4FC0-978B-310CB14BFF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6DC76-1A00-4031-8206-AB089386C6E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Сформированы концептуальные основы построения системы (модели) трудового воспитания</a:t>
          </a:r>
          <a:endParaRPr lang="ru-RU" sz="1800" b="1" dirty="0">
            <a:solidFill>
              <a:schemeClr val="bg1"/>
            </a:solidFill>
            <a:latin typeface="+mj-lt"/>
          </a:endParaRPr>
        </a:p>
      </dgm:t>
    </dgm:pt>
    <dgm:pt modelId="{89C4CF20-E111-4988-9522-E1659416997A}" type="parTrans" cxnId="{F0C4255F-2DAC-4789-9BB0-D87DA8710AF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DEB50EB-6AB1-40FC-9685-139AE2CC79E4}" type="sibTrans" cxnId="{F0C4255F-2DAC-4789-9BB0-D87DA8710AF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B39A7E2-01D0-4628-84C8-6368FF0D6BC0}" type="pres">
      <dgm:prSet presAssocID="{7D037E88-B6A8-4FC0-978B-310CB14BFF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05E08-BE5F-46E2-91F6-E38EB648E734}" type="pres">
      <dgm:prSet presAssocID="{B276DC76-1A00-4031-8206-AB089386C6EF}" presName="linNode" presStyleCnt="0"/>
      <dgm:spPr/>
    </dgm:pt>
    <dgm:pt modelId="{D1E56DE3-E68F-486F-9302-6F8B005DAB47}" type="pres">
      <dgm:prSet presAssocID="{B276DC76-1A00-4031-8206-AB089386C6EF}" presName="parentText" presStyleLbl="node1" presStyleIdx="0" presStyleCnt="1" custScaleX="268410" custScaleY="23583" custLinFactNeighborX="670" custLinFactNeighborY="-372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4255F-2DAC-4789-9BB0-D87DA8710AFD}" srcId="{7D037E88-B6A8-4FC0-978B-310CB14BFFBE}" destId="{B276DC76-1A00-4031-8206-AB089386C6EF}" srcOrd="0" destOrd="0" parTransId="{89C4CF20-E111-4988-9522-E1659416997A}" sibTransId="{3DEB50EB-6AB1-40FC-9685-139AE2CC79E4}"/>
    <dgm:cxn modelId="{65860AD7-BCED-4D04-86A1-0869C471D418}" type="presOf" srcId="{7D037E88-B6A8-4FC0-978B-310CB14BFFBE}" destId="{7B39A7E2-01D0-4628-84C8-6368FF0D6BC0}" srcOrd="0" destOrd="0" presId="urn:microsoft.com/office/officeart/2005/8/layout/vList5"/>
    <dgm:cxn modelId="{B05637E9-2EFD-4C83-9A13-6ADE4E3965B7}" type="presOf" srcId="{B276DC76-1A00-4031-8206-AB089386C6EF}" destId="{D1E56DE3-E68F-486F-9302-6F8B005DAB47}" srcOrd="0" destOrd="0" presId="urn:microsoft.com/office/officeart/2005/8/layout/vList5"/>
    <dgm:cxn modelId="{B1415123-C43A-4E26-A136-E4E3DBC7F536}" type="presParOf" srcId="{7B39A7E2-01D0-4628-84C8-6368FF0D6BC0}" destId="{8DE05E08-BE5F-46E2-91F6-E38EB648E734}" srcOrd="0" destOrd="0" presId="urn:microsoft.com/office/officeart/2005/8/layout/vList5"/>
    <dgm:cxn modelId="{B9ED3A8E-9D37-4EEC-BD0C-4FA0F3BE5C88}" type="presParOf" srcId="{8DE05E08-BE5F-46E2-91F6-E38EB648E734}" destId="{D1E56DE3-E68F-486F-9302-6F8B005DAB4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2707D1-28AA-4CF6-B9B9-1376C237840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16AA8-D717-4835-B3FC-B2376ADF804C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+mj-lt"/>
            </a:rPr>
            <a:t>Клуб добрых дел</a:t>
          </a:r>
          <a:endParaRPr lang="ru-RU" sz="1800" b="1" dirty="0">
            <a:latin typeface="+mj-lt"/>
          </a:endParaRPr>
        </a:p>
      </dgm:t>
    </dgm:pt>
    <dgm:pt modelId="{DD602470-51E1-4F0E-BB6F-4C58AA3C926C}" type="parTrans" cxnId="{7B12D061-A28E-4E17-AE3A-F6A3348481A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062E68B-BAB3-4AC1-B82D-EE122A7372B2}" type="sibTrans" cxnId="{7B12D061-A28E-4E17-AE3A-F6A3348481A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0E9F9AF-2D88-410B-8B22-623F883D373E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+mj-lt"/>
            </a:rPr>
            <a:t>Литературный конкурс</a:t>
          </a:r>
          <a:endParaRPr lang="ru-RU" sz="1800" b="1" dirty="0">
            <a:latin typeface="+mj-lt"/>
          </a:endParaRPr>
        </a:p>
      </dgm:t>
    </dgm:pt>
    <dgm:pt modelId="{F4D9CBA9-BB5E-4B7B-B5B1-E98410352B95}" type="parTrans" cxnId="{4BBFC285-D7F5-423F-841A-F642D0B96E5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BA7017F-75B3-4FBA-B480-21F0AF11A6F6}" type="sibTrans" cxnId="{4BBFC285-D7F5-423F-841A-F642D0B96E5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0409842-547A-487C-B9BD-336BAAE5E6FF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+mj-lt"/>
            </a:rPr>
            <a:t>Городская акция</a:t>
          </a:r>
          <a:endParaRPr lang="ru-RU" sz="1800" b="1" dirty="0">
            <a:latin typeface="+mj-lt"/>
          </a:endParaRPr>
        </a:p>
      </dgm:t>
    </dgm:pt>
    <dgm:pt modelId="{232350A6-AB88-42CC-BB52-3675291EAED7}" type="parTrans" cxnId="{A241E2E8-4D85-461B-AA94-A97C9397851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5466BB0-A38F-4432-AD1F-D47319013937}" type="sibTrans" cxnId="{A241E2E8-4D85-461B-AA94-A97C9397851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2544644E-346A-4C15-B12F-08970C444DE1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+mj-lt"/>
            </a:rPr>
            <a:t>Круглый стол</a:t>
          </a:r>
          <a:endParaRPr lang="ru-RU" sz="1800" b="1" dirty="0">
            <a:latin typeface="+mj-lt"/>
          </a:endParaRPr>
        </a:p>
      </dgm:t>
    </dgm:pt>
    <dgm:pt modelId="{453EA9F6-2A65-406C-BD67-1E5B326B2B84}" type="parTrans" cxnId="{B33808C2-2FA5-454F-9522-69EEE8887E4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7E6C526-BB11-48F4-BE7A-337D3972AE35}" type="sibTrans" cxnId="{B33808C2-2FA5-454F-9522-69EEE8887E4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F184B-0F62-4BF8-BD3C-1B3B1706FD54}">
      <dgm:prSet custT="1"/>
      <dgm:spPr/>
      <dgm:t>
        <a:bodyPr/>
        <a:lstStyle/>
        <a:p>
          <a:r>
            <a:rPr lang="ru-RU" sz="1800" b="1" dirty="0" smtClean="0">
              <a:latin typeface="+mj-lt"/>
            </a:rPr>
            <a:t>Семейное чтение </a:t>
          </a:r>
          <a:endParaRPr lang="ru-RU" sz="1800" b="1" dirty="0">
            <a:latin typeface="+mj-lt"/>
          </a:endParaRPr>
        </a:p>
      </dgm:t>
    </dgm:pt>
    <dgm:pt modelId="{07FB998E-1FD3-42BB-ACA4-58DB3F365269}" type="parTrans" cxnId="{E28B9C8D-3B07-486D-A93F-E93675A823E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2AF44B7-E076-4422-863E-5A2D2364F7CA}" type="sibTrans" cxnId="{E28B9C8D-3B07-486D-A93F-E93675A823E5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DA3B5A7-5875-4BD2-B297-6BB4448AFBED}">
      <dgm:prSet custT="1"/>
      <dgm:spPr/>
      <dgm:t>
        <a:bodyPr/>
        <a:lstStyle/>
        <a:p>
          <a:r>
            <a:rPr lang="ru-RU" sz="1800" b="1" i="0" baseline="0" dirty="0" smtClean="0">
              <a:latin typeface="+mj-lt"/>
            </a:rPr>
            <a:t>Ручной труд</a:t>
          </a:r>
          <a:endParaRPr lang="ru-RU" sz="1800" b="1" dirty="0">
            <a:latin typeface="+mj-lt"/>
          </a:endParaRPr>
        </a:p>
      </dgm:t>
    </dgm:pt>
    <dgm:pt modelId="{B7713322-1AA9-4443-B580-6DC996C9159E}" type="parTrans" cxnId="{74C8C9AD-C8C2-4130-853B-7B8C999DA5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0EC2AF1-A3BF-46AB-A900-B2F5B60C096B}" type="sibTrans" cxnId="{74C8C9AD-C8C2-4130-853B-7B8C999DA5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7602FD3-1B40-4987-9012-0091AE47B0A1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+mj-lt"/>
            </a:rPr>
            <a:t>Труд в быту</a:t>
          </a:r>
          <a:endParaRPr lang="ru-RU" sz="1800" b="1" dirty="0">
            <a:latin typeface="+mj-lt"/>
          </a:endParaRPr>
        </a:p>
      </dgm:t>
    </dgm:pt>
    <dgm:pt modelId="{85AB147B-0152-400B-87A8-199D4E85E689}" type="parTrans" cxnId="{4C12FD2B-C331-4759-AE1C-75A26DFC228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4CBD38D-26BE-4E96-AFC0-445568F30BEA}" type="sibTrans" cxnId="{4C12FD2B-C331-4759-AE1C-75A26DFC228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9FA722B-3D12-4849-9A8C-7E202D6A5557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+mj-lt"/>
            </a:rPr>
            <a:t>Труд в природе </a:t>
          </a:r>
          <a:endParaRPr lang="ru-RU" sz="1800" b="1" dirty="0">
            <a:latin typeface="+mj-lt"/>
          </a:endParaRPr>
        </a:p>
      </dgm:t>
    </dgm:pt>
    <dgm:pt modelId="{66563626-6F54-4E7A-89F8-60CE16A666DB}" type="parTrans" cxnId="{F6AC9B55-260F-4576-953A-2704CDACC11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12A8F49-A34A-42EA-AFA3-F502748DF42E}" type="sibTrans" cxnId="{F6AC9B55-260F-4576-953A-2704CDACC11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C9C1534-6DAC-44C1-B398-03C37454EF54}">
      <dgm:prSet custT="1"/>
      <dgm:spPr/>
      <dgm:t>
        <a:bodyPr/>
        <a:lstStyle/>
        <a:p>
          <a:pPr rtl="0"/>
          <a:r>
            <a:rPr lang="ru-RU" sz="1800" b="0" i="0" baseline="0" dirty="0" smtClean="0">
              <a:latin typeface="+mj-lt"/>
            </a:rPr>
            <a:t>«Трудиться всегда пригодится» сочинение сказок</a:t>
          </a:r>
          <a:endParaRPr lang="ru-RU" sz="1800" dirty="0">
            <a:latin typeface="+mj-lt"/>
          </a:endParaRPr>
        </a:p>
      </dgm:t>
    </dgm:pt>
    <dgm:pt modelId="{D5EFAA05-E0A1-4329-89DA-35FF1A7173B1}" type="parTrans" cxnId="{625A6DD0-23C9-4930-9E2D-1475F6AB515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112A8BD-F597-44D2-A21E-052652C735D3}" type="sibTrans" cxnId="{625A6DD0-23C9-4930-9E2D-1475F6AB515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31BF2B9-6FBA-4BD1-BE32-15BAF17A2949}">
      <dgm:prSet custT="1"/>
      <dgm:spPr/>
      <dgm:t>
        <a:bodyPr/>
        <a:lstStyle/>
        <a:p>
          <a:pPr rtl="0"/>
          <a:r>
            <a:rPr lang="ru-RU" sz="1800" b="0" i="0" baseline="0" dirty="0" smtClean="0">
              <a:latin typeface="+mj-lt"/>
            </a:rPr>
            <a:t>«Нескучный субботник» видеоролики о веселой уборке улиц</a:t>
          </a:r>
          <a:endParaRPr lang="ru-RU" sz="1800" dirty="0">
            <a:latin typeface="+mj-lt"/>
          </a:endParaRPr>
        </a:p>
      </dgm:t>
    </dgm:pt>
    <dgm:pt modelId="{C3C2AFFF-4AA6-490B-8C92-6152E1E44F34}" type="parTrans" cxnId="{F21FA658-144E-4AF7-81F7-7C4C6609E56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53B60C3-D034-408A-85D7-CAD177144674}" type="sibTrans" cxnId="{F21FA658-144E-4AF7-81F7-7C4C6609E56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49CB9D8-1BA8-49F9-B49B-1973D5A395B5}">
      <dgm:prSet custT="1"/>
      <dgm:spPr/>
      <dgm:t>
        <a:bodyPr/>
        <a:lstStyle/>
        <a:p>
          <a:pPr rtl="0"/>
          <a:r>
            <a:rPr lang="ru-RU" sz="1800" b="0" i="0" baseline="0" dirty="0" smtClean="0">
              <a:latin typeface="+mj-lt"/>
            </a:rPr>
            <a:t>«Трудовое воспитание в семье» родительская встреча</a:t>
          </a:r>
          <a:endParaRPr lang="ru-RU" sz="1800" dirty="0">
            <a:latin typeface="+mj-lt"/>
          </a:endParaRPr>
        </a:p>
      </dgm:t>
    </dgm:pt>
    <dgm:pt modelId="{BF7AB789-F343-413C-8F8B-3691594FFA3B}" type="parTrans" cxnId="{41F93815-5047-4720-AE08-48239A7491A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85FA36E-F629-4FEB-82FA-4BBB3B9C63B1}" type="sibTrans" cxnId="{41F93815-5047-4720-AE08-48239A7491A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6E3FCE4-639D-46E5-87A2-6ACF3BAA9813}">
      <dgm:prSet custT="1"/>
      <dgm:spPr/>
      <dgm:t>
        <a:bodyPr/>
        <a:lstStyle/>
        <a:p>
          <a:r>
            <a:rPr lang="ru-RU" sz="1800" dirty="0" smtClean="0">
              <a:latin typeface="+mj-lt"/>
            </a:rPr>
            <a:t>«Читающая семья»</a:t>
          </a:r>
          <a:br>
            <a:rPr lang="ru-RU" sz="1800" dirty="0" smtClean="0">
              <a:latin typeface="+mj-lt"/>
            </a:rPr>
          </a:br>
          <a:r>
            <a:rPr lang="ru-RU" sz="1800" dirty="0" smtClean="0">
              <a:latin typeface="+mj-lt"/>
            </a:rPr>
            <a:t>совместный проект с библиотекой</a:t>
          </a:r>
          <a:endParaRPr lang="ru-RU" sz="1800" dirty="0">
            <a:latin typeface="+mj-lt"/>
          </a:endParaRPr>
        </a:p>
      </dgm:t>
    </dgm:pt>
    <dgm:pt modelId="{86D3B4D9-9148-47A2-AD82-01CDD9B2B50B}" type="parTrans" cxnId="{7C82B5BA-D626-4A69-8B2D-C1D1AC69AE9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259E657D-2C28-42C9-B3F0-AD022943A1F4}" type="sibTrans" cxnId="{7C82B5BA-D626-4A69-8B2D-C1D1AC69AE9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7D9EA5-C789-4744-859B-5428705CE23F}">
      <dgm:prSet custT="1"/>
      <dgm:spPr/>
      <dgm:t>
        <a:bodyPr/>
        <a:lstStyle/>
        <a:p>
          <a:r>
            <a:rPr lang="ru-RU" sz="1800" b="0" i="0" baseline="0" dirty="0" smtClean="0">
              <a:latin typeface="+mj-lt"/>
            </a:rPr>
            <a:t>«Рукотворный мир» творим своими руками </a:t>
          </a:r>
          <a:endParaRPr lang="ru-RU" sz="1800" dirty="0">
            <a:latin typeface="+mj-lt"/>
          </a:endParaRPr>
        </a:p>
      </dgm:t>
    </dgm:pt>
    <dgm:pt modelId="{34BAF06D-F3D8-4759-AE16-D562DB9DD440}" type="parTrans" cxnId="{4309BCA1-FA56-495E-B07A-5F97EE4E005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6AD1088-101D-4665-A5BB-8CFF6AB843F2}" type="sibTrans" cxnId="{4309BCA1-FA56-495E-B07A-5F97EE4E005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87AAAD1-0E36-4B0E-B798-7A3B037A6FA1}">
      <dgm:prSet custT="1"/>
      <dgm:spPr/>
      <dgm:t>
        <a:bodyPr/>
        <a:lstStyle/>
        <a:p>
          <a:r>
            <a:rPr lang="ru-RU" sz="1800" dirty="0" smtClean="0">
              <a:latin typeface="+mj-lt"/>
            </a:rPr>
            <a:t>«Детское кафе»</a:t>
          </a:r>
          <a:endParaRPr lang="ru-RU" sz="1800" dirty="0">
            <a:latin typeface="+mj-lt"/>
          </a:endParaRPr>
        </a:p>
      </dgm:t>
    </dgm:pt>
    <dgm:pt modelId="{AED93210-A78A-4D7F-97E1-3980AD752C7A}" type="parTrans" cxnId="{F6AAE24F-1E7F-4E59-9185-03B93B64F1C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3091CC7-60B4-4FA8-B0EC-BD12C295333B}" type="sibTrans" cxnId="{F6AAE24F-1E7F-4E59-9185-03B93B64F1CA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3386C8F-5918-4FF9-8FA6-B64451473A99}">
      <dgm:prSet custT="1"/>
      <dgm:spPr/>
      <dgm:t>
        <a:bodyPr/>
        <a:lstStyle/>
        <a:p>
          <a:r>
            <a:rPr lang="ru-RU" sz="1800" dirty="0" err="1" smtClean="0">
              <a:latin typeface="+mj-lt"/>
            </a:rPr>
            <a:t>Экопроект</a:t>
          </a:r>
          <a:r>
            <a:rPr lang="ru-RU" sz="1800" dirty="0" smtClean="0">
              <a:latin typeface="+mj-lt"/>
            </a:rPr>
            <a:t> по уходу за растениями дома и в саду</a:t>
          </a:r>
          <a:endParaRPr lang="ru-RU" sz="1800" dirty="0">
            <a:latin typeface="+mj-lt"/>
          </a:endParaRPr>
        </a:p>
      </dgm:t>
    </dgm:pt>
    <dgm:pt modelId="{3E7C689B-D142-4F97-8673-74F00E68CA11}" type="parTrans" cxnId="{E1A0D33E-05D4-4D6E-9719-0357E6CE29A1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4B8F5C8-D893-4824-8CD7-7E2DAFBD2A48}" type="sibTrans" cxnId="{E1A0D33E-05D4-4D6E-9719-0357E6CE29A1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F691410-FC62-4A3A-91D0-03EFBA462A12}">
      <dgm:prSet custT="1"/>
      <dgm:spPr/>
      <dgm:t>
        <a:bodyPr/>
        <a:lstStyle/>
        <a:p>
          <a:endParaRPr lang="ru-RU" sz="1800" dirty="0">
            <a:latin typeface="+mj-lt"/>
          </a:endParaRPr>
        </a:p>
      </dgm:t>
    </dgm:pt>
    <dgm:pt modelId="{9C136677-9655-4052-B57F-F78530388C4A}" type="parTrans" cxnId="{94358E76-674D-4C45-BBF5-25D66A7A744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F92DE0BF-4202-4343-9A1E-06B42CA8BCB2}" type="sibTrans" cxnId="{94358E76-674D-4C45-BBF5-25D66A7A744F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582ADF1-BAEC-4C05-AE9D-C52A6BF7782F}">
      <dgm:prSet custT="1"/>
      <dgm:spPr/>
      <dgm:t>
        <a:bodyPr/>
        <a:lstStyle/>
        <a:p>
          <a:r>
            <a:rPr lang="ru-RU" sz="1800" dirty="0" smtClean="0">
              <a:latin typeface="+mj-lt"/>
            </a:rPr>
            <a:t>Колядки для малышей</a:t>
          </a:r>
          <a:endParaRPr lang="ru-RU" sz="1800" dirty="0">
            <a:latin typeface="+mj-lt"/>
          </a:endParaRPr>
        </a:p>
      </dgm:t>
    </dgm:pt>
    <dgm:pt modelId="{B3CD8B08-9FD6-4C4D-AE94-A6CCF66CCCF2}" type="parTrans" cxnId="{5468C795-3F62-4AB4-BC7C-AD933C40EE5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26DAED2D-D4E0-4FC3-BC08-C0A50DC94426}" type="sibTrans" cxnId="{5468C795-3F62-4AB4-BC7C-AD933C40EE5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C1B9AF6-4E14-42D9-BF36-E6CE2FB4C057}">
      <dgm:prSet custT="1"/>
      <dgm:spPr/>
      <dgm:t>
        <a:bodyPr/>
        <a:lstStyle/>
        <a:p>
          <a:r>
            <a:rPr lang="ru-RU" sz="1800" dirty="0" smtClean="0">
              <a:latin typeface="+mj-lt"/>
            </a:rPr>
            <a:t>Украшаем группы к празднику</a:t>
          </a:r>
          <a:endParaRPr lang="ru-RU" sz="1800" dirty="0">
            <a:latin typeface="+mj-lt"/>
          </a:endParaRPr>
        </a:p>
      </dgm:t>
    </dgm:pt>
    <dgm:pt modelId="{6C68719C-2FB7-4323-8D60-E61772EF4F1E}" type="parTrans" cxnId="{1C944993-0B97-4405-A67A-3977A01B46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2A463AB-54CA-48C0-B99B-25A3FF5FA901}" type="sibTrans" cxnId="{1C944993-0B97-4405-A67A-3977A01B46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A990F24-5478-4CC6-AE23-B78BA506736F}">
      <dgm:prSet custT="1"/>
      <dgm:spPr/>
      <dgm:t>
        <a:bodyPr/>
        <a:lstStyle/>
        <a:p>
          <a:r>
            <a:rPr lang="ru-RU" sz="1800" dirty="0" smtClean="0">
              <a:latin typeface="+mj-lt"/>
            </a:rPr>
            <a:t>«Грамотный помощник» совместная уборка</a:t>
          </a:r>
          <a:endParaRPr lang="ru-RU" sz="1800" dirty="0">
            <a:latin typeface="+mj-lt"/>
          </a:endParaRPr>
        </a:p>
      </dgm:t>
    </dgm:pt>
    <dgm:pt modelId="{65CEE818-6ADC-412B-A7E7-72C293740522}" type="parTrans" cxnId="{F293C5CD-083E-4DE7-AD39-BFAB8E93EB6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B8E0D825-91D6-4CAF-9400-DFD5F968A649}" type="sibTrans" cxnId="{F293C5CD-083E-4DE7-AD39-BFAB8E93EB6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C80780C-59D4-4333-AE4D-E5C8541A3B2B}">
      <dgm:prSet custT="1"/>
      <dgm:spPr/>
      <dgm:t>
        <a:bodyPr/>
        <a:lstStyle/>
        <a:p>
          <a:r>
            <a:rPr lang="ru-RU" sz="1800" b="1" i="0" baseline="0" dirty="0" smtClean="0">
              <a:latin typeface="+mj-lt"/>
            </a:rPr>
            <a:t>Самообслуживание</a:t>
          </a:r>
          <a:endParaRPr lang="ru-RU" sz="1800" b="1" dirty="0">
            <a:latin typeface="+mj-lt"/>
          </a:endParaRPr>
        </a:p>
      </dgm:t>
    </dgm:pt>
    <dgm:pt modelId="{4EAAD851-161A-41A7-9FC6-BD7366287D37}" type="parTrans" cxnId="{50FE1B22-286C-4FAB-8B97-B8BA6527905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0E098A9-4569-4F02-A52B-673A7BDBB8DC}" type="sibTrans" cxnId="{50FE1B22-286C-4FAB-8B97-B8BA6527905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F2D46FD-A345-4E2E-9AF1-126A8D9E66A8}">
      <dgm:prSet custT="1"/>
      <dgm:spPr/>
      <dgm:t>
        <a:bodyPr/>
        <a:lstStyle/>
        <a:p>
          <a:r>
            <a:rPr lang="ru-RU" sz="1800" b="0" i="0" baseline="0" dirty="0" smtClean="0">
              <a:latin typeface="+mj-lt"/>
            </a:rPr>
            <a:t>«Необычные видео-памятки от малышей: как правильно!»</a:t>
          </a:r>
          <a:endParaRPr lang="ru-RU" sz="1800" dirty="0">
            <a:latin typeface="+mj-lt"/>
          </a:endParaRPr>
        </a:p>
      </dgm:t>
    </dgm:pt>
    <dgm:pt modelId="{D5C7BA9F-0487-4F9A-B835-5580C121EAF8}" type="parTrans" cxnId="{D3B73B88-2E7D-4941-9485-2D27E10F21A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C87B923-1AB6-40FD-A46C-C538F4A2ADED}" type="sibTrans" cxnId="{D3B73B88-2E7D-4941-9485-2D27E10F21A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20180BE-A510-4750-9D28-4B9C697AFB5E}" type="pres">
      <dgm:prSet presAssocID="{D22707D1-28AA-4CF6-B9B9-1376C237840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C68E4-D528-4431-A62E-BAB9F733CB61}" type="pres">
      <dgm:prSet presAssocID="{F3F16AA8-D717-4835-B3FC-B2376ADF804C}" presName="compNode" presStyleCnt="0"/>
      <dgm:spPr/>
    </dgm:pt>
    <dgm:pt modelId="{00AD477B-121B-4232-A99E-FCC2F1A3DD3C}" type="pres">
      <dgm:prSet presAssocID="{F3F16AA8-D717-4835-B3FC-B2376ADF804C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ECBC7-7C2F-47CE-AA6C-0446D1D19A93}" type="pres">
      <dgm:prSet presAssocID="{F3F16AA8-D717-4835-B3FC-B2376ADF804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7DD6-9561-4C44-8D41-2DB33E0BD11F}" type="pres">
      <dgm:prSet presAssocID="{F3F16AA8-D717-4835-B3FC-B2376ADF804C}" presName="parentRect" presStyleLbl="alignNode1" presStyleIdx="0" presStyleCnt="9"/>
      <dgm:spPr/>
      <dgm:t>
        <a:bodyPr/>
        <a:lstStyle/>
        <a:p>
          <a:endParaRPr lang="ru-RU"/>
        </a:p>
      </dgm:t>
    </dgm:pt>
    <dgm:pt modelId="{14A20655-35A1-47AB-827B-3707272FA214}" type="pres">
      <dgm:prSet presAssocID="{F3F16AA8-D717-4835-B3FC-B2376ADF804C}" presName="adorn" presStyleLbl="fgAccFollowNode1" presStyleIdx="0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0763B4-784B-4E76-8C8B-A5AA18260779}" type="pres">
      <dgm:prSet presAssocID="{8062E68B-BAB3-4AC1-B82D-EE122A7372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2EA867-BA34-47EE-A983-8F6CD2B6C384}" type="pres">
      <dgm:prSet presAssocID="{70E9F9AF-2D88-410B-8B22-623F883D373E}" presName="compNode" presStyleCnt="0"/>
      <dgm:spPr/>
    </dgm:pt>
    <dgm:pt modelId="{A721DA28-C450-44BE-85EE-7CB401AD8173}" type="pres">
      <dgm:prSet presAssocID="{70E9F9AF-2D88-410B-8B22-623F883D373E}" presName="childRec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56145-652A-4F73-81A3-E15EE80A58DD}" type="pres">
      <dgm:prSet presAssocID="{70E9F9AF-2D88-410B-8B22-623F883D37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1DF7-0CEA-49C1-9070-590DC556A2F1}" type="pres">
      <dgm:prSet presAssocID="{70E9F9AF-2D88-410B-8B22-623F883D373E}" presName="parentRect" presStyleLbl="alignNode1" presStyleIdx="1" presStyleCnt="9"/>
      <dgm:spPr/>
      <dgm:t>
        <a:bodyPr/>
        <a:lstStyle/>
        <a:p>
          <a:endParaRPr lang="ru-RU"/>
        </a:p>
      </dgm:t>
    </dgm:pt>
    <dgm:pt modelId="{732D6C26-393C-4990-8FCE-615CAF026896}" type="pres">
      <dgm:prSet presAssocID="{70E9F9AF-2D88-410B-8B22-623F883D373E}" presName="adorn" presStyleLbl="fgAccFollowNode1" presStyleIdx="1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DF2849-FAE8-404D-8A5D-3A58844ADF5C}" type="pres">
      <dgm:prSet presAssocID="{3BA7017F-75B3-4FBA-B480-21F0AF11A6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EAD20C-850B-40F0-932A-4BCAA8DCCF6A}" type="pres">
      <dgm:prSet presAssocID="{A0409842-547A-487C-B9BD-336BAAE5E6FF}" presName="compNode" presStyleCnt="0"/>
      <dgm:spPr/>
    </dgm:pt>
    <dgm:pt modelId="{77C1B9D3-BEC7-4D12-814B-EA956FBF94D1}" type="pres">
      <dgm:prSet presAssocID="{A0409842-547A-487C-B9BD-336BAAE5E6FF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677EB-372C-4473-97FA-34ED8AF4AE3B}" type="pres">
      <dgm:prSet presAssocID="{A0409842-547A-487C-B9BD-336BAAE5E6F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BC7A-B7BE-489F-B300-312FB4C0D458}" type="pres">
      <dgm:prSet presAssocID="{A0409842-547A-487C-B9BD-336BAAE5E6FF}" presName="parentRect" presStyleLbl="alignNode1" presStyleIdx="2" presStyleCnt="9"/>
      <dgm:spPr/>
      <dgm:t>
        <a:bodyPr/>
        <a:lstStyle/>
        <a:p>
          <a:endParaRPr lang="ru-RU"/>
        </a:p>
      </dgm:t>
    </dgm:pt>
    <dgm:pt modelId="{6BF0910D-2581-4F34-A4BE-1A370FE2B3C9}" type="pres">
      <dgm:prSet presAssocID="{A0409842-547A-487C-B9BD-336BAAE5E6FF}" presName="adorn" presStyleLbl="fgAccFollowNode1" presStyleIdx="2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3919A1-4534-4FF3-A8AE-3BC76BD78FC2}" type="pres">
      <dgm:prSet presAssocID="{75466BB0-A38F-4432-AD1F-D473190139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1390CA-7736-4C20-A40C-CAF276063364}" type="pres">
      <dgm:prSet presAssocID="{2544644E-346A-4C15-B12F-08970C444DE1}" presName="compNode" presStyleCnt="0"/>
      <dgm:spPr/>
    </dgm:pt>
    <dgm:pt modelId="{11D365DE-334F-4B95-8C50-D903F9824574}" type="pres">
      <dgm:prSet presAssocID="{2544644E-346A-4C15-B12F-08970C444DE1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43C54-146C-46C2-881F-87773BDCE3C6}" type="pres">
      <dgm:prSet presAssocID="{2544644E-346A-4C15-B12F-08970C444D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9F522-6C80-4B38-A722-02F3712DD11E}" type="pres">
      <dgm:prSet presAssocID="{2544644E-346A-4C15-B12F-08970C444DE1}" presName="parentRect" presStyleLbl="alignNode1" presStyleIdx="3" presStyleCnt="9"/>
      <dgm:spPr/>
      <dgm:t>
        <a:bodyPr/>
        <a:lstStyle/>
        <a:p>
          <a:endParaRPr lang="ru-RU"/>
        </a:p>
      </dgm:t>
    </dgm:pt>
    <dgm:pt modelId="{926CC5FB-5DF1-4F9C-9E75-183ABD1DB18B}" type="pres">
      <dgm:prSet presAssocID="{2544644E-346A-4C15-B12F-08970C444DE1}" presName="adorn" presStyleLbl="fgAccFollowNode1" presStyleIdx="3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5E1936-8C8D-4468-B736-CA3350AEBF95}" type="pres">
      <dgm:prSet presAssocID="{47E6C526-BB11-48F4-BE7A-337D3972AE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2D8D34-B14C-44F3-AE63-B2721FC179AF}" type="pres">
      <dgm:prSet presAssocID="{D60F184B-0F62-4BF8-BD3C-1B3B1706FD54}" presName="compNode" presStyleCnt="0"/>
      <dgm:spPr/>
    </dgm:pt>
    <dgm:pt modelId="{28DE9DFB-0740-4E17-8BFF-A048E9E2CFBF}" type="pres">
      <dgm:prSet presAssocID="{D60F184B-0F62-4BF8-BD3C-1B3B1706FD54}" presName="childRec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A41D1-44AE-4D3C-8F47-2CDCC56A328D}" type="pres">
      <dgm:prSet presAssocID="{D60F184B-0F62-4BF8-BD3C-1B3B1706FD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A85EF-7674-4015-92EE-ED4E271D9964}" type="pres">
      <dgm:prSet presAssocID="{D60F184B-0F62-4BF8-BD3C-1B3B1706FD54}" presName="parentRect" presStyleLbl="alignNode1" presStyleIdx="4" presStyleCnt="9"/>
      <dgm:spPr/>
      <dgm:t>
        <a:bodyPr/>
        <a:lstStyle/>
        <a:p>
          <a:endParaRPr lang="ru-RU"/>
        </a:p>
      </dgm:t>
    </dgm:pt>
    <dgm:pt modelId="{8FA1D9C0-B8AE-4788-86A1-4575534A41EE}" type="pres">
      <dgm:prSet presAssocID="{D60F184B-0F62-4BF8-BD3C-1B3B1706FD54}" presName="adorn" presStyleLbl="fgAccFollowNode1" presStyleIdx="4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59305D-960A-4E55-B2B9-F37D8F2A4FC1}" type="pres">
      <dgm:prSet presAssocID="{02AF44B7-E076-4422-863E-5A2D2364F7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E96DFC-EB67-4569-9843-12FC73FC7E6B}" type="pres">
      <dgm:prSet presAssocID="{BDA3B5A7-5875-4BD2-B297-6BB4448AFBED}" presName="compNode" presStyleCnt="0"/>
      <dgm:spPr/>
    </dgm:pt>
    <dgm:pt modelId="{6CABE1DB-E01E-42DF-9D27-13E3B38F46ED}" type="pres">
      <dgm:prSet presAssocID="{BDA3B5A7-5875-4BD2-B297-6BB4448AFBED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07B4-0626-41CE-B952-3E93154570E0}" type="pres">
      <dgm:prSet presAssocID="{BDA3B5A7-5875-4BD2-B297-6BB4448AFB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C5BD2-32B5-4871-A378-FF586913855C}" type="pres">
      <dgm:prSet presAssocID="{BDA3B5A7-5875-4BD2-B297-6BB4448AFBED}" presName="parentRect" presStyleLbl="alignNode1" presStyleIdx="5" presStyleCnt="9"/>
      <dgm:spPr/>
      <dgm:t>
        <a:bodyPr/>
        <a:lstStyle/>
        <a:p>
          <a:endParaRPr lang="ru-RU"/>
        </a:p>
      </dgm:t>
    </dgm:pt>
    <dgm:pt modelId="{0577ADA8-9A6F-4C8B-912D-7604D7332C25}" type="pres">
      <dgm:prSet presAssocID="{BDA3B5A7-5875-4BD2-B297-6BB4448AFBED}" presName="adorn" presStyleLbl="fgAccFollowNode1" presStyleIdx="5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EB709A-4DAA-4DED-AD2C-65E6E5192E55}" type="pres">
      <dgm:prSet presAssocID="{70EC2AF1-A3BF-46AB-A900-B2F5B60C09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1879A3-E8B8-442A-8797-B8531FCE5485}" type="pres">
      <dgm:prSet presAssocID="{8C80780C-59D4-4333-AE4D-E5C8541A3B2B}" presName="compNode" presStyleCnt="0"/>
      <dgm:spPr/>
    </dgm:pt>
    <dgm:pt modelId="{745F4851-6D95-48EE-957B-8D8EE7EC11A8}" type="pres">
      <dgm:prSet presAssocID="{8C80780C-59D4-4333-AE4D-E5C8541A3B2B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56A1B-1142-435E-85B3-C459140DC974}" type="pres">
      <dgm:prSet presAssocID="{8C80780C-59D4-4333-AE4D-E5C8541A3B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9C482-B1AC-4047-BB8F-8FE5CE1A8FC3}" type="pres">
      <dgm:prSet presAssocID="{8C80780C-59D4-4333-AE4D-E5C8541A3B2B}" presName="parentRect" presStyleLbl="alignNode1" presStyleIdx="6" presStyleCnt="9"/>
      <dgm:spPr/>
      <dgm:t>
        <a:bodyPr/>
        <a:lstStyle/>
        <a:p>
          <a:endParaRPr lang="ru-RU"/>
        </a:p>
      </dgm:t>
    </dgm:pt>
    <dgm:pt modelId="{11990929-EE91-4CC2-A43A-D78D0BC4DD10}" type="pres">
      <dgm:prSet presAssocID="{8C80780C-59D4-4333-AE4D-E5C8541A3B2B}" presName="adorn" presStyleLbl="fgAccFollowNode1" presStyleIdx="6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B4A12-B398-40E7-A088-245B0820035D}" type="pres">
      <dgm:prSet presAssocID="{E0E098A9-4569-4F02-A52B-673A7BDBB8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37944D-9FE9-486B-8641-A017F67527C2}" type="pres">
      <dgm:prSet presAssocID="{97602FD3-1B40-4987-9012-0091AE47B0A1}" presName="compNode" presStyleCnt="0"/>
      <dgm:spPr/>
    </dgm:pt>
    <dgm:pt modelId="{11CC82C1-238E-41D5-A320-9ADA3D3F8037}" type="pres">
      <dgm:prSet presAssocID="{97602FD3-1B40-4987-9012-0091AE47B0A1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7A1B3-EF66-409A-B9A1-D7556E528840}" type="pres">
      <dgm:prSet presAssocID="{97602FD3-1B40-4987-9012-0091AE47B0A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9F259-27F8-49FA-998F-B0EA7C5786F9}" type="pres">
      <dgm:prSet presAssocID="{97602FD3-1B40-4987-9012-0091AE47B0A1}" presName="parentRect" presStyleLbl="alignNode1" presStyleIdx="7" presStyleCnt="9"/>
      <dgm:spPr/>
      <dgm:t>
        <a:bodyPr/>
        <a:lstStyle/>
        <a:p>
          <a:endParaRPr lang="ru-RU"/>
        </a:p>
      </dgm:t>
    </dgm:pt>
    <dgm:pt modelId="{622D1FBF-1756-490E-932A-C9BBF3D35F9F}" type="pres">
      <dgm:prSet presAssocID="{97602FD3-1B40-4987-9012-0091AE47B0A1}" presName="adorn" presStyleLbl="fgAccFollowNode1" presStyleIdx="7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47A24D-AD99-4163-AF52-2B9A25CE29C9}" type="pres">
      <dgm:prSet presAssocID="{C4CBD38D-26BE-4E96-AFC0-445568F30B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FE94B5-F2E2-43D2-8DA4-BB32BA85D3CF}" type="pres">
      <dgm:prSet presAssocID="{F9FA722B-3D12-4849-9A8C-7E202D6A5557}" presName="compNode" presStyleCnt="0"/>
      <dgm:spPr/>
    </dgm:pt>
    <dgm:pt modelId="{4F2F1CEE-BB41-4ABC-810C-03B086AE2D71}" type="pres">
      <dgm:prSet presAssocID="{F9FA722B-3D12-4849-9A8C-7E202D6A5557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5508A-8E6A-4684-83F6-CBE8E1F7B118}" type="pres">
      <dgm:prSet presAssocID="{F9FA722B-3D12-4849-9A8C-7E202D6A55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2040A-495B-4399-994D-C89448A01544}" type="pres">
      <dgm:prSet presAssocID="{F9FA722B-3D12-4849-9A8C-7E202D6A5557}" presName="parentRect" presStyleLbl="alignNode1" presStyleIdx="8" presStyleCnt="9"/>
      <dgm:spPr/>
      <dgm:t>
        <a:bodyPr/>
        <a:lstStyle/>
        <a:p>
          <a:endParaRPr lang="ru-RU"/>
        </a:p>
      </dgm:t>
    </dgm:pt>
    <dgm:pt modelId="{DBAB392F-AE73-4D97-9208-0D0A9107A305}" type="pres">
      <dgm:prSet presAssocID="{F9FA722B-3D12-4849-9A8C-7E202D6A5557}" presName="adorn" presStyleLbl="fgAccFollowNode1" presStyleIdx="8" presStyleCnt="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5F13D8C-929A-4DA0-977C-4941BDF6B4E7}" type="presOf" srcId="{BC9C1534-6DAC-44C1-B398-03C37454EF54}" destId="{A721DA28-C450-44BE-85EE-7CB401AD8173}" srcOrd="0" destOrd="0" presId="urn:microsoft.com/office/officeart/2005/8/layout/bList2"/>
    <dgm:cxn modelId="{567EAFA2-5B40-4E9E-AF30-04FD8233A03C}" type="presOf" srcId="{549CB9D8-1BA8-49F9-B49B-1973D5A395B5}" destId="{11D365DE-334F-4B95-8C50-D903F9824574}" srcOrd="0" destOrd="0" presId="urn:microsoft.com/office/officeart/2005/8/layout/bList2"/>
    <dgm:cxn modelId="{F6AAE24F-1E7F-4E59-9185-03B93B64F1CA}" srcId="{97602FD3-1B40-4987-9012-0091AE47B0A1}" destId="{787AAAD1-0E36-4B0E-B798-7A3B037A6FA1}" srcOrd="0" destOrd="0" parTransId="{AED93210-A78A-4D7F-97E1-3980AD752C7A}" sibTransId="{13091CC7-60B4-4FA8-B0EC-BD12C295333B}"/>
    <dgm:cxn modelId="{94358E76-674D-4C45-BBF5-25D66A7A744F}" srcId="{97602FD3-1B40-4987-9012-0091AE47B0A1}" destId="{3F691410-FC62-4A3A-91D0-03EFBA462A12}" srcOrd="2" destOrd="0" parTransId="{9C136677-9655-4052-B57F-F78530388C4A}" sibTransId="{F92DE0BF-4202-4343-9A1E-06B42CA8BCB2}"/>
    <dgm:cxn modelId="{CA4EB77F-9C95-4D04-932A-26433DAC063E}" type="presOf" srcId="{97602FD3-1B40-4987-9012-0091AE47B0A1}" destId="{2509F259-27F8-49FA-998F-B0EA7C5786F9}" srcOrd="1" destOrd="0" presId="urn:microsoft.com/office/officeart/2005/8/layout/bList2"/>
    <dgm:cxn modelId="{4309BCA1-FA56-495E-B07A-5F97EE4E005E}" srcId="{BDA3B5A7-5875-4BD2-B297-6BB4448AFBED}" destId="{437D9EA5-C789-4744-859B-5428705CE23F}" srcOrd="0" destOrd="0" parTransId="{34BAF06D-F3D8-4759-AE16-D562DB9DD440}" sibTransId="{F6AD1088-101D-4665-A5BB-8CFF6AB843F2}"/>
    <dgm:cxn modelId="{1CD04411-772B-4326-A552-A36A9647919E}" type="presOf" srcId="{D22707D1-28AA-4CF6-B9B9-1376C2378406}" destId="{820180BE-A510-4750-9D28-4B9C697AFB5E}" srcOrd="0" destOrd="0" presId="urn:microsoft.com/office/officeart/2005/8/layout/bList2"/>
    <dgm:cxn modelId="{8B38A078-0B17-41AF-B724-4CB482C49FDF}" type="presOf" srcId="{8C80780C-59D4-4333-AE4D-E5C8541A3B2B}" destId="{8D856A1B-1142-435E-85B3-C459140DC974}" srcOrd="0" destOrd="0" presId="urn:microsoft.com/office/officeart/2005/8/layout/bList2"/>
    <dgm:cxn modelId="{4C12FD2B-C331-4759-AE1C-75A26DFC2286}" srcId="{D22707D1-28AA-4CF6-B9B9-1376C2378406}" destId="{97602FD3-1B40-4987-9012-0091AE47B0A1}" srcOrd="7" destOrd="0" parTransId="{85AB147B-0152-400B-87A8-199D4E85E689}" sibTransId="{C4CBD38D-26BE-4E96-AFC0-445568F30BEA}"/>
    <dgm:cxn modelId="{E1A0D33E-05D4-4D6E-9719-0357E6CE29A1}" srcId="{F9FA722B-3D12-4849-9A8C-7E202D6A5557}" destId="{73386C8F-5918-4FF9-8FA6-B64451473A99}" srcOrd="0" destOrd="0" parTransId="{3E7C689B-D142-4F97-8673-74F00E68CA11}" sibTransId="{F4B8F5C8-D893-4824-8CD7-7E2DAFBD2A48}"/>
    <dgm:cxn modelId="{2B7B2502-A5C2-46F0-A747-1AD148C37FA5}" type="presOf" srcId="{47E6C526-BB11-48F4-BE7A-337D3972AE35}" destId="{D55E1936-8C8D-4468-B736-CA3350AEBF95}" srcOrd="0" destOrd="0" presId="urn:microsoft.com/office/officeart/2005/8/layout/bList2"/>
    <dgm:cxn modelId="{4FB768F2-1BB9-420E-A207-FC8ED211A4F3}" type="presOf" srcId="{A0409842-547A-487C-B9BD-336BAAE5E6FF}" destId="{DD9677EB-372C-4473-97FA-34ED8AF4AE3B}" srcOrd="0" destOrd="0" presId="urn:microsoft.com/office/officeart/2005/8/layout/bList2"/>
    <dgm:cxn modelId="{F8B29B1B-7876-439D-8C03-44383B05FF9D}" type="presOf" srcId="{C4CBD38D-26BE-4E96-AFC0-445568F30BEA}" destId="{2247A24D-AD99-4163-AF52-2B9A25CE29C9}" srcOrd="0" destOrd="0" presId="urn:microsoft.com/office/officeart/2005/8/layout/bList2"/>
    <dgm:cxn modelId="{FE5FC1E8-94D9-4414-B1C9-28257601A968}" type="presOf" srcId="{96E3FCE4-639D-46E5-87A2-6ACF3BAA9813}" destId="{28DE9DFB-0740-4E17-8BFF-A048E9E2CFBF}" srcOrd="0" destOrd="0" presId="urn:microsoft.com/office/officeart/2005/8/layout/bList2"/>
    <dgm:cxn modelId="{7C82B5BA-D626-4A69-8B2D-C1D1AC69AE9A}" srcId="{D60F184B-0F62-4BF8-BD3C-1B3B1706FD54}" destId="{96E3FCE4-639D-46E5-87A2-6ACF3BAA9813}" srcOrd="0" destOrd="0" parTransId="{86D3B4D9-9148-47A2-AD82-01CDD9B2B50B}" sibTransId="{259E657D-2C28-42C9-B3F0-AD022943A1F4}"/>
    <dgm:cxn modelId="{BBB97A8F-6C8A-4A8D-A597-9F816858E435}" type="presOf" srcId="{7A990F24-5478-4CC6-AE23-B78BA506736F}" destId="{11CC82C1-238E-41D5-A320-9ADA3D3F8037}" srcOrd="0" destOrd="1" presId="urn:microsoft.com/office/officeart/2005/8/layout/bList2"/>
    <dgm:cxn modelId="{DB402812-F5ED-4A23-A6CA-3DC216F0FAA4}" type="presOf" srcId="{E0E098A9-4569-4F02-A52B-673A7BDBB8DC}" destId="{54AB4A12-B398-40E7-A088-245B0820035D}" srcOrd="0" destOrd="0" presId="urn:microsoft.com/office/officeart/2005/8/layout/bList2"/>
    <dgm:cxn modelId="{9810DA19-65B4-4EEC-ACDA-B1254F3C3717}" type="presOf" srcId="{3F691410-FC62-4A3A-91D0-03EFBA462A12}" destId="{11CC82C1-238E-41D5-A320-9ADA3D3F8037}" srcOrd="0" destOrd="2" presId="urn:microsoft.com/office/officeart/2005/8/layout/bList2"/>
    <dgm:cxn modelId="{628E1F5F-7E1E-49FC-90E0-115C314D085E}" type="presOf" srcId="{73386C8F-5918-4FF9-8FA6-B64451473A99}" destId="{4F2F1CEE-BB41-4ABC-810C-03B086AE2D71}" srcOrd="0" destOrd="0" presId="urn:microsoft.com/office/officeart/2005/8/layout/bList2"/>
    <dgm:cxn modelId="{D393EAC4-5B2A-423D-AF81-546E50ED773A}" type="presOf" srcId="{F3F16AA8-D717-4835-B3FC-B2376ADF804C}" destId="{51A87DD6-9561-4C44-8D41-2DB33E0BD11F}" srcOrd="1" destOrd="0" presId="urn:microsoft.com/office/officeart/2005/8/layout/bList2"/>
    <dgm:cxn modelId="{7BDF902E-8E29-4831-840C-386DE6C87A83}" type="presOf" srcId="{8062E68B-BAB3-4AC1-B82D-EE122A7372B2}" destId="{5C0763B4-784B-4E76-8C8B-A5AA18260779}" srcOrd="0" destOrd="0" presId="urn:microsoft.com/office/officeart/2005/8/layout/bList2"/>
    <dgm:cxn modelId="{81B52F04-83AB-4056-AC4E-02F6B0C9C1CB}" type="presOf" srcId="{D60F184B-0F62-4BF8-BD3C-1B3B1706FD54}" destId="{5B8A85EF-7674-4015-92EE-ED4E271D9964}" srcOrd="1" destOrd="0" presId="urn:microsoft.com/office/officeart/2005/8/layout/bList2"/>
    <dgm:cxn modelId="{2C1D544F-123C-40DF-85D9-A221335C4FBF}" type="presOf" srcId="{437D9EA5-C789-4744-859B-5428705CE23F}" destId="{6CABE1DB-E01E-42DF-9D27-13E3B38F46ED}" srcOrd="0" destOrd="0" presId="urn:microsoft.com/office/officeart/2005/8/layout/bList2"/>
    <dgm:cxn modelId="{D0ACEB54-BAD3-4807-954F-5119EF1959E4}" type="presOf" srcId="{7F2D46FD-A345-4E2E-9AF1-126A8D9E66A8}" destId="{745F4851-6D95-48EE-957B-8D8EE7EC11A8}" srcOrd="0" destOrd="0" presId="urn:microsoft.com/office/officeart/2005/8/layout/bList2"/>
    <dgm:cxn modelId="{B33808C2-2FA5-454F-9522-69EEE8887E4A}" srcId="{D22707D1-28AA-4CF6-B9B9-1376C2378406}" destId="{2544644E-346A-4C15-B12F-08970C444DE1}" srcOrd="3" destOrd="0" parTransId="{453EA9F6-2A65-406C-BD67-1E5B326B2B84}" sibTransId="{47E6C526-BB11-48F4-BE7A-337D3972AE35}"/>
    <dgm:cxn modelId="{E28B9C8D-3B07-486D-A93F-E93675A823E5}" srcId="{D22707D1-28AA-4CF6-B9B9-1376C2378406}" destId="{D60F184B-0F62-4BF8-BD3C-1B3B1706FD54}" srcOrd="4" destOrd="0" parTransId="{07FB998E-1FD3-42BB-ACA4-58DB3F365269}" sibTransId="{02AF44B7-E076-4422-863E-5A2D2364F7CA}"/>
    <dgm:cxn modelId="{5468C795-3F62-4AB4-BC7C-AD933C40EE5B}" srcId="{F3F16AA8-D717-4835-B3FC-B2376ADF804C}" destId="{A582ADF1-BAEC-4C05-AE9D-C52A6BF7782F}" srcOrd="0" destOrd="0" parTransId="{B3CD8B08-9FD6-4C4D-AE94-A6CCF66CCCF2}" sibTransId="{26DAED2D-D4E0-4FC3-BC08-C0A50DC94426}"/>
    <dgm:cxn modelId="{6FCE42EE-2FEF-480B-9A68-36101E381396}" type="presOf" srcId="{F3F16AA8-D717-4835-B3FC-B2376ADF804C}" destId="{1F2ECBC7-7C2F-47CE-AA6C-0446D1D19A93}" srcOrd="0" destOrd="0" presId="urn:microsoft.com/office/officeart/2005/8/layout/bList2"/>
    <dgm:cxn modelId="{109853F1-526A-4CE4-9D79-B8DC86367DF8}" type="presOf" srcId="{F9FA722B-3D12-4849-9A8C-7E202D6A5557}" destId="{8612040A-495B-4399-994D-C89448A01544}" srcOrd="1" destOrd="0" presId="urn:microsoft.com/office/officeart/2005/8/layout/bList2"/>
    <dgm:cxn modelId="{7B12D061-A28E-4E17-AE3A-F6A3348481A6}" srcId="{D22707D1-28AA-4CF6-B9B9-1376C2378406}" destId="{F3F16AA8-D717-4835-B3FC-B2376ADF804C}" srcOrd="0" destOrd="0" parTransId="{DD602470-51E1-4F0E-BB6F-4C58AA3C926C}" sibTransId="{8062E68B-BAB3-4AC1-B82D-EE122A7372B2}"/>
    <dgm:cxn modelId="{C2B394E7-8865-4A6E-9D5D-3193D4343055}" type="presOf" srcId="{BDA3B5A7-5875-4BD2-B297-6BB4448AFBED}" destId="{415C5BD2-32B5-4871-A378-FF586913855C}" srcOrd="1" destOrd="0" presId="urn:microsoft.com/office/officeart/2005/8/layout/bList2"/>
    <dgm:cxn modelId="{4BBFC285-D7F5-423F-841A-F642D0B96E5B}" srcId="{D22707D1-28AA-4CF6-B9B9-1376C2378406}" destId="{70E9F9AF-2D88-410B-8B22-623F883D373E}" srcOrd="1" destOrd="0" parTransId="{F4D9CBA9-BB5E-4B7B-B5B1-E98410352B95}" sibTransId="{3BA7017F-75B3-4FBA-B480-21F0AF11A6F6}"/>
    <dgm:cxn modelId="{50FE1B22-286C-4FAB-8B97-B8BA6527905B}" srcId="{D22707D1-28AA-4CF6-B9B9-1376C2378406}" destId="{8C80780C-59D4-4333-AE4D-E5C8541A3B2B}" srcOrd="6" destOrd="0" parTransId="{4EAAD851-161A-41A7-9FC6-BD7366287D37}" sibTransId="{E0E098A9-4569-4F02-A52B-673A7BDBB8DC}"/>
    <dgm:cxn modelId="{32D21D17-5674-417E-8F3F-E298D38D4453}" type="presOf" srcId="{F9FA722B-3D12-4849-9A8C-7E202D6A5557}" destId="{1095508A-8E6A-4684-83F6-CBE8E1F7B118}" srcOrd="0" destOrd="0" presId="urn:microsoft.com/office/officeart/2005/8/layout/bList2"/>
    <dgm:cxn modelId="{1C944993-0B97-4405-A67A-3977A01B469D}" srcId="{F3F16AA8-D717-4835-B3FC-B2376ADF804C}" destId="{8C1B9AF6-4E14-42D9-BF36-E6CE2FB4C057}" srcOrd="1" destOrd="0" parTransId="{6C68719C-2FB7-4323-8D60-E61772EF4F1E}" sibTransId="{C2A463AB-54CA-48C0-B99B-25A3FF5FA901}"/>
    <dgm:cxn modelId="{744845D1-2AE6-431F-93BF-3BA12BA05F83}" type="presOf" srcId="{A0409842-547A-487C-B9BD-336BAAE5E6FF}" destId="{24E4BC7A-B7BE-489F-B300-312FB4C0D458}" srcOrd="1" destOrd="0" presId="urn:microsoft.com/office/officeart/2005/8/layout/bList2"/>
    <dgm:cxn modelId="{AED679FF-ADB5-4CEA-AB6E-9A389BDA3517}" type="presOf" srcId="{8C1B9AF6-4E14-42D9-BF36-E6CE2FB4C057}" destId="{00AD477B-121B-4232-A99E-FCC2F1A3DD3C}" srcOrd="0" destOrd="1" presId="urn:microsoft.com/office/officeart/2005/8/layout/bList2"/>
    <dgm:cxn modelId="{625A6DD0-23C9-4930-9E2D-1475F6AB515E}" srcId="{70E9F9AF-2D88-410B-8B22-623F883D373E}" destId="{BC9C1534-6DAC-44C1-B398-03C37454EF54}" srcOrd="0" destOrd="0" parTransId="{D5EFAA05-E0A1-4329-89DA-35FF1A7173B1}" sibTransId="{4112A8BD-F597-44D2-A21E-052652C735D3}"/>
    <dgm:cxn modelId="{3B5C65AF-E830-4660-A03E-52BED1A50575}" type="presOf" srcId="{A582ADF1-BAEC-4C05-AE9D-C52A6BF7782F}" destId="{00AD477B-121B-4232-A99E-FCC2F1A3DD3C}" srcOrd="0" destOrd="0" presId="urn:microsoft.com/office/officeart/2005/8/layout/bList2"/>
    <dgm:cxn modelId="{B9BF194C-EDCE-4703-B881-BE2098DCC2DC}" type="presOf" srcId="{BDA3B5A7-5875-4BD2-B297-6BB4448AFBED}" destId="{950607B4-0626-41CE-B952-3E93154570E0}" srcOrd="0" destOrd="0" presId="urn:microsoft.com/office/officeart/2005/8/layout/bList2"/>
    <dgm:cxn modelId="{48C0EAC9-4EA0-4F86-B6F4-A495AC56AC39}" type="presOf" srcId="{75466BB0-A38F-4432-AD1F-D47319013937}" destId="{F73919A1-4534-4FF3-A8AE-3BC76BD78FC2}" srcOrd="0" destOrd="0" presId="urn:microsoft.com/office/officeart/2005/8/layout/bList2"/>
    <dgm:cxn modelId="{3CE53BB8-F567-4DFB-9861-6B8ECB27851A}" type="presOf" srcId="{2544644E-346A-4C15-B12F-08970C444DE1}" destId="{99D9F522-6C80-4B38-A722-02F3712DD11E}" srcOrd="1" destOrd="0" presId="urn:microsoft.com/office/officeart/2005/8/layout/bList2"/>
    <dgm:cxn modelId="{B68D6D91-329B-4581-8A6C-E66B65782D25}" type="presOf" srcId="{70EC2AF1-A3BF-46AB-A900-B2F5B60C096B}" destId="{3AEB709A-4DAA-4DED-AD2C-65E6E5192E55}" srcOrd="0" destOrd="0" presId="urn:microsoft.com/office/officeart/2005/8/layout/bList2"/>
    <dgm:cxn modelId="{F6AC9B55-260F-4576-953A-2704CDACC118}" srcId="{D22707D1-28AA-4CF6-B9B9-1376C2378406}" destId="{F9FA722B-3D12-4849-9A8C-7E202D6A5557}" srcOrd="8" destOrd="0" parTransId="{66563626-6F54-4E7A-89F8-60CE16A666DB}" sibTransId="{F12A8F49-A34A-42EA-AFA3-F502748DF42E}"/>
    <dgm:cxn modelId="{FC1546C9-0C5D-45ED-A96D-C22F8B09E796}" type="presOf" srcId="{70E9F9AF-2D88-410B-8B22-623F883D373E}" destId="{370E1DF7-0CEA-49C1-9070-590DC556A2F1}" srcOrd="1" destOrd="0" presId="urn:microsoft.com/office/officeart/2005/8/layout/bList2"/>
    <dgm:cxn modelId="{41F93815-5047-4720-AE08-48239A7491AF}" srcId="{2544644E-346A-4C15-B12F-08970C444DE1}" destId="{549CB9D8-1BA8-49F9-B49B-1973D5A395B5}" srcOrd="0" destOrd="0" parTransId="{BF7AB789-F343-413C-8F8B-3691594FFA3B}" sibTransId="{F85FA36E-F629-4FEB-82FA-4BBB3B9C63B1}"/>
    <dgm:cxn modelId="{D3B73B88-2E7D-4941-9485-2D27E10F21AB}" srcId="{8C80780C-59D4-4333-AE4D-E5C8541A3B2B}" destId="{7F2D46FD-A345-4E2E-9AF1-126A8D9E66A8}" srcOrd="0" destOrd="0" parTransId="{D5C7BA9F-0487-4F9A-B835-5580C121EAF8}" sibTransId="{0C87B923-1AB6-40FD-A46C-C538F4A2ADED}"/>
    <dgm:cxn modelId="{901328DE-F128-49CB-A2FA-62D76FE6F792}" type="presOf" srcId="{3BA7017F-75B3-4FBA-B480-21F0AF11A6F6}" destId="{9DDF2849-FAE8-404D-8A5D-3A58844ADF5C}" srcOrd="0" destOrd="0" presId="urn:microsoft.com/office/officeart/2005/8/layout/bList2"/>
    <dgm:cxn modelId="{A241E2E8-4D85-461B-AA94-A97C93978518}" srcId="{D22707D1-28AA-4CF6-B9B9-1376C2378406}" destId="{A0409842-547A-487C-B9BD-336BAAE5E6FF}" srcOrd="2" destOrd="0" parTransId="{232350A6-AB88-42CC-BB52-3675291EAED7}" sibTransId="{75466BB0-A38F-4432-AD1F-D47319013937}"/>
    <dgm:cxn modelId="{187DBADF-8788-481E-BA6B-2FB7D62445EE}" type="presOf" srcId="{A31BF2B9-6FBA-4BD1-BE32-15BAF17A2949}" destId="{77C1B9D3-BEC7-4D12-814B-EA956FBF94D1}" srcOrd="0" destOrd="0" presId="urn:microsoft.com/office/officeart/2005/8/layout/bList2"/>
    <dgm:cxn modelId="{F293C5CD-083E-4DE7-AD39-BFAB8E93EB68}" srcId="{97602FD3-1B40-4987-9012-0091AE47B0A1}" destId="{7A990F24-5478-4CC6-AE23-B78BA506736F}" srcOrd="1" destOrd="0" parTransId="{65CEE818-6ADC-412B-A7E7-72C293740522}" sibTransId="{B8E0D825-91D6-4CAF-9400-DFD5F968A649}"/>
    <dgm:cxn modelId="{9A66CC49-D47B-480D-8872-930C2BDD6785}" type="presOf" srcId="{70E9F9AF-2D88-410B-8B22-623F883D373E}" destId="{6DA56145-652A-4F73-81A3-E15EE80A58DD}" srcOrd="0" destOrd="0" presId="urn:microsoft.com/office/officeart/2005/8/layout/bList2"/>
    <dgm:cxn modelId="{415DB667-271D-4E7C-BA33-DF214FF92F79}" type="presOf" srcId="{787AAAD1-0E36-4B0E-B798-7A3B037A6FA1}" destId="{11CC82C1-238E-41D5-A320-9ADA3D3F8037}" srcOrd="0" destOrd="0" presId="urn:microsoft.com/office/officeart/2005/8/layout/bList2"/>
    <dgm:cxn modelId="{74C8C9AD-C8C2-4130-853B-7B8C999DA5F7}" srcId="{D22707D1-28AA-4CF6-B9B9-1376C2378406}" destId="{BDA3B5A7-5875-4BD2-B297-6BB4448AFBED}" srcOrd="5" destOrd="0" parTransId="{B7713322-1AA9-4443-B580-6DC996C9159E}" sibTransId="{70EC2AF1-A3BF-46AB-A900-B2F5B60C096B}"/>
    <dgm:cxn modelId="{46AE84DB-1D4C-4D69-887F-71AE1E5D5D5C}" type="presOf" srcId="{D60F184B-0F62-4BF8-BD3C-1B3B1706FD54}" destId="{E0BA41D1-44AE-4D3C-8F47-2CDCC56A328D}" srcOrd="0" destOrd="0" presId="urn:microsoft.com/office/officeart/2005/8/layout/bList2"/>
    <dgm:cxn modelId="{B018CF87-5474-4B6D-AE69-3E9583422499}" type="presOf" srcId="{02AF44B7-E076-4422-863E-5A2D2364F7CA}" destId="{3B59305D-960A-4E55-B2B9-F37D8F2A4FC1}" srcOrd="0" destOrd="0" presId="urn:microsoft.com/office/officeart/2005/8/layout/bList2"/>
    <dgm:cxn modelId="{0DF42B6C-636C-420E-969C-CD22FAB9C42A}" type="presOf" srcId="{97602FD3-1B40-4987-9012-0091AE47B0A1}" destId="{34C7A1B3-EF66-409A-B9A1-D7556E528840}" srcOrd="0" destOrd="0" presId="urn:microsoft.com/office/officeart/2005/8/layout/bList2"/>
    <dgm:cxn modelId="{C71A75DF-A119-46BE-9DBB-C7AD28A6E1B7}" type="presOf" srcId="{8C80780C-59D4-4333-AE4D-E5C8541A3B2B}" destId="{2589C482-B1AC-4047-BB8F-8FE5CE1A8FC3}" srcOrd="1" destOrd="0" presId="urn:microsoft.com/office/officeart/2005/8/layout/bList2"/>
    <dgm:cxn modelId="{F21FA658-144E-4AF7-81F7-7C4C6609E56C}" srcId="{A0409842-547A-487C-B9BD-336BAAE5E6FF}" destId="{A31BF2B9-6FBA-4BD1-BE32-15BAF17A2949}" srcOrd="0" destOrd="0" parTransId="{C3C2AFFF-4AA6-490B-8C92-6152E1E44F34}" sibTransId="{B53B60C3-D034-408A-85D7-CAD177144674}"/>
    <dgm:cxn modelId="{E5017C29-759F-4DC8-A19D-356036F6BE49}" type="presOf" srcId="{2544644E-346A-4C15-B12F-08970C444DE1}" destId="{2E843C54-146C-46C2-881F-87773BDCE3C6}" srcOrd="0" destOrd="0" presId="urn:microsoft.com/office/officeart/2005/8/layout/bList2"/>
    <dgm:cxn modelId="{EE023CBA-6102-46EA-9535-179EB7DD081A}" type="presParOf" srcId="{820180BE-A510-4750-9D28-4B9C697AFB5E}" destId="{CB9C68E4-D528-4431-A62E-BAB9F733CB61}" srcOrd="0" destOrd="0" presId="urn:microsoft.com/office/officeart/2005/8/layout/bList2"/>
    <dgm:cxn modelId="{EBD8540C-D2FE-42AF-87C7-8DAAE8F2F3D2}" type="presParOf" srcId="{CB9C68E4-D528-4431-A62E-BAB9F733CB61}" destId="{00AD477B-121B-4232-A99E-FCC2F1A3DD3C}" srcOrd="0" destOrd="0" presId="urn:microsoft.com/office/officeart/2005/8/layout/bList2"/>
    <dgm:cxn modelId="{4FF6A906-AAFC-416A-907D-AB0342F3C7C1}" type="presParOf" srcId="{CB9C68E4-D528-4431-A62E-BAB9F733CB61}" destId="{1F2ECBC7-7C2F-47CE-AA6C-0446D1D19A93}" srcOrd="1" destOrd="0" presId="urn:microsoft.com/office/officeart/2005/8/layout/bList2"/>
    <dgm:cxn modelId="{519F9715-6B0C-4BC3-9D05-389FAB21AE3D}" type="presParOf" srcId="{CB9C68E4-D528-4431-A62E-BAB9F733CB61}" destId="{51A87DD6-9561-4C44-8D41-2DB33E0BD11F}" srcOrd="2" destOrd="0" presId="urn:microsoft.com/office/officeart/2005/8/layout/bList2"/>
    <dgm:cxn modelId="{7D668D04-66F1-446C-B1EF-978383EF8A42}" type="presParOf" srcId="{CB9C68E4-D528-4431-A62E-BAB9F733CB61}" destId="{14A20655-35A1-47AB-827B-3707272FA214}" srcOrd="3" destOrd="0" presId="urn:microsoft.com/office/officeart/2005/8/layout/bList2"/>
    <dgm:cxn modelId="{4587ED2B-5AB0-407F-B280-6750A3DF148D}" type="presParOf" srcId="{820180BE-A510-4750-9D28-4B9C697AFB5E}" destId="{5C0763B4-784B-4E76-8C8B-A5AA18260779}" srcOrd="1" destOrd="0" presId="urn:microsoft.com/office/officeart/2005/8/layout/bList2"/>
    <dgm:cxn modelId="{F6021AB5-0823-4763-A7C0-B1024FD58DBD}" type="presParOf" srcId="{820180BE-A510-4750-9D28-4B9C697AFB5E}" destId="{AE2EA867-BA34-47EE-A983-8F6CD2B6C384}" srcOrd="2" destOrd="0" presId="urn:microsoft.com/office/officeart/2005/8/layout/bList2"/>
    <dgm:cxn modelId="{84207168-A41A-4104-9FDF-15FFE24E0844}" type="presParOf" srcId="{AE2EA867-BA34-47EE-A983-8F6CD2B6C384}" destId="{A721DA28-C450-44BE-85EE-7CB401AD8173}" srcOrd="0" destOrd="0" presId="urn:microsoft.com/office/officeart/2005/8/layout/bList2"/>
    <dgm:cxn modelId="{CEF40A36-F9D5-4778-9B6A-77CD90F2A927}" type="presParOf" srcId="{AE2EA867-BA34-47EE-A983-8F6CD2B6C384}" destId="{6DA56145-652A-4F73-81A3-E15EE80A58DD}" srcOrd="1" destOrd="0" presId="urn:microsoft.com/office/officeart/2005/8/layout/bList2"/>
    <dgm:cxn modelId="{149AA7CA-EC8D-471F-84AE-928D3EA52BA6}" type="presParOf" srcId="{AE2EA867-BA34-47EE-A983-8F6CD2B6C384}" destId="{370E1DF7-0CEA-49C1-9070-590DC556A2F1}" srcOrd="2" destOrd="0" presId="urn:microsoft.com/office/officeart/2005/8/layout/bList2"/>
    <dgm:cxn modelId="{4C408CC1-170D-4598-8921-12A1FD658FF7}" type="presParOf" srcId="{AE2EA867-BA34-47EE-A983-8F6CD2B6C384}" destId="{732D6C26-393C-4990-8FCE-615CAF026896}" srcOrd="3" destOrd="0" presId="urn:microsoft.com/office/officeart/2005/8/layout/bList2"/>
    <dgm:cxn modelId="{D4CF7089-739C-45CA-B98A-48EE975A0B00}" type="presParOf" srcId="{820180BE-A510-4750-9D28-4B9C697AFB5E}" destId="{9DDF2849-FAE8-404D-8A5D-3A58844ADF5C}" srcOrd="3" destOrd="0" presId="urn:microsoft.com/office/officeart/2005/8/layout/bList2"/>
    <dgm:cxn modelId="{196F87E6-4B34-4129-BECA-5901BA19FE9B}" type="presParOf" srcId="{820180BE-A510-4750-9D28-4B9C697AFB5E}" destId="{7AEAD20C-850B-40F0-932A-4BCAA8DCCF6A}" srcOrd="4" destOrd="0" presId="urn:microsoft.com/office/officeart/2005/8/layout/bList2"/>
    <dgm:cxn modelId="{FC39E567-7609-4815-AD35-AAC101757C11}" type="presParOf" srcId="{7AEAD20C-850B-40F0-932A-4BCAA8DCCF6A}" destId="{77C1B9D3-BEC7-4D12-814B-EA956FBF94D1}" srcOrd="0" destOrd="0" presId="urn:microsoft.com/office/officeart/2005/8/layout/bList2"/>
    <dgm:cxn modelId="{3E084114-2C7B-4422-AA22-69549C292CC9}" type="presParOf" srcId="{7AEAD20C-850B-40F0-932A-4BCAA8DCCF6A}" destId="{DD9677EB-372C-4473-97FA-34ED8AF4AE3B}" srcOrd="1" destOrd="0" presId="urn:microsoft.com/office/officeart/2005/8/layout/bList2"/>
    <dgm:cxn modelId="{40F7FEB9-68F3-4801-B71B-396E22A61223}" type="presParOf" srcId="{7AEAD20C-850B-40F0-932A-4BCAA8DCCF6A}" destId="{24E4BC7A-B7BE-489F-B300-312FB4C0D458}" srcOrd="2" destOrd="0" presId="urn:microsoft.com/office/officeart/2005/8/layout/bList2"/>
    <dgm:cxn modelId="{C6546E44-061C-47DF-A41F-BBAD91F60F4F}" type="presParOf" srcId="{7AEAD20C-850B-40F0-932A-4BCAA8DCCF6A}" destId="{6BF0910D-2581-4F34-A4BE-1A370FE2B3C9}" srcOrd="3" destOrd="0" presId="urn:microsoft.com/office/officeart/2005/8/layout/bList2"/>
    <dgm:cxn modelId="{6391F87C-302B-45FC-8A2F-F3E0F8838400}" type="presParOf" srcId="{820180BE-A510-4750-9D28-4B9C697AFB5E}" destId="{F73919A1-4534-4FF3-A8AE-3BC76BD78FC2}" srcOrd="5" destOrd="0" presId="urn:microsoft.com/office/officeart/2005/8/layout/bList2"/>
    <dgm:cxn modelId="{40C42221-FA31-41AD-9C19-AFDEFD51F477}" type="presParOf" srcId="{820180BE-A510-4750-9D28-4B9C697AFB5E}" destId="{B01390CA-7736-4C20-A40C-CAF276063364}" srcOrd="6" destOrd="0" presId="urn:microsoft.com/office/officeart/2005/8/layout/bList2"/>
    <dgm:cxn modelId="{C3232409-27EB-41F5-AC44-33009C4A261C}" type="presParOf" srcId="{B01390CA-7736-4C20-A40C-CAF276063364}" destId="{11D365DE-334F-4B95-8C50-D903F9824574}" srcOrd="0" destOrd="0" presId="urn:microsoft.com/office/officeart/2005/8/layout/bList2"/>
    <dgm:cxn modelId="{321338A1-C923-4883-9D00-D37B636409EB}" type="presParOf" srcId="{B01390CA-7736-4C20-A40C-CAF276063364}" destId="{2E843C54-146C-46C2-881F-87773BDCE3C6}" srcOrd="1" destOrd="0" presId="urn:microsoft.com/office/officeart/2005/8/layout/bList2"/>
    <dgm:cxn modelId="{5B6FB848-8D99-4CB8-B47E-188B97E09F30}" type="presParOf" srcId="{B01390CA-7736-4C20-A40C-CAF276063364}" destId="{99D9F522-6C80-4B38-A722-02F3712DD11E}" srcOrd="2" destOrd="0" presId="urn:microsoft.com/office/officeart/2005/8/layout/bList2"/>
    <dgm:cxn modelId="{FFBAEAED-432D-4E3A-9E11-34F7BEAF23DD}" type="presParOf" srcId="{B01390CA-7736-4C20-A40C-CAF276063364}" destId="{926CC5FB-5DF1-4F9C-9E75-183ABD1DB18B}" srcOrd="3" destOrd="0" presId="urn:microsoft.com/office/officeart/2005/8/layout/bList2"/>
    <dgm:cxn modelId="{B784602B-8176-4363-A013-BBD51C60A9C2}" type="presParOf" srcId="{820180BE-A510-4750-9D28-4B9C697AFB5E}" destId="{D55E1936-8C8D-4468-B736-CA3350AEBF95}" srcOrd="7" destOrd="0" presId="urn:microsoft.com/office/officeart/2005/8/layout/bList2"/>
    <dgm:cxn modelId="{5D15D44A-8160-4F3B-8DB9-D591C12DFFFC}" type="presParOf" srcId="{820180BE-A510-4750-9D28-4B9C697AFB5E}" destId="{C62D8D34-B14C-44F3-AE63-B2721FC179AF}" srcOrd="8" destOrd="0" presId="urn:microsoft.com/office/officeart/2005/8/layout/bList2"/>
    <dgm:cxn modelId="{60D128E1-EB42-4411-B88C-58D2996FEFD1}" type="presParOf" srcId="{C62D8D34-B14C-44F3-AE63-B2721FC179AF}" destId="{28DE9DFB-0740-4E17-8BFF-A048E9E2CFBF}" srcOrd="0" destOrd="0" presId="urn:microsoft.com/office/officeart/2005/8/layout/bList2"/>
    <dgm:cxn modelId="{A13EE2E0-D44F-48BA-BCBA-E8F0589C603F}" type="presParOf" srcId="{C62D8D34-B14C-44F3-AE63-B2721FC179AF}" destId="{E0BA41D1-44AE-4D3C-8F47-2CDCC56A328D}" srcOrd="1" destOrd="0" presId="urn:microsoft.com/office/officeart/2005/8/layout/bList2"/>
    <dgm:cxn modelId="{05E7D659-57E9-42F0-8F6C-5D9B6959D89D}" type="presParOf" srcId="{C62D8D34-B14C-44F3-AE63-B2721FC179AF}" destId="{5B8A85EF-7674-4015-92EE-ED4E271D9964}" srcOrd="2" destOrd="0" presId="urn:microsoft.com/office/officeart/2005/8/layout/bList2"/>
    <dgm:cxn modelId="{E381DF67-41DC-45C2-9135-69DB6653DFA9}" type="presParOf" srcId="{C62D8D34-B14C-44F3-AE63-B2721FC179AF}" destId="{8FA1D9C0-B8AE-4788-86A1-4575534A41EE}" srcOrd="3" destOrd="0" presId="urn:microsoft.com/office/officeart/2005/8/layout/bList2"/>
    <dgm:cxn modelId="{A31DBC77-D40E-409C-BE94-4E5A8F53C27A}" type="presParOf" srcId="{820180BE-A510-4750-9D28-4B9C697AFB5E}" destId="{3B59305D-960A-4E55-B2B9-F37D8F2A4FC1}" srcOrd="9" destOrd="0" presId="urn:microsoft.com/office/officeart/2005/8/layout/bList2"/>
    <dgm:cxn modelId="{0E1CF31D-0E95-4CA0-A593-A1670CB3D487}" type="presParOf" srcId="{820180BE-A510-4750-9D28-4B9C697AFB5E}" destId="{AEE96DFC-EB67-4569-9843-12FC73FC7E6B}" srcOrd="10" destOrd="0" presId="urn:microsoft.com/office/officeart/2005/8/layout/bList2"/>
    <dgm:cxn modelId="{831D90F6-CBF0-4629-9488-5BCED3088B0A}" type="presParOf" srcId="{AEE96DFC-EB67-4569-9843-12FC73FC7E6B}" destId="{6CABE1DB-E01E-42DF-9D27-13E3B38F46ED}" srcOrd="0" destOrd="0" presId="urn:microsoft.com/office/officeart/2005/8/layout/bList2"/>
    <dgm:cxn modelId="{D0906236-93C9-4E1C-9E78-D9A1472071AC}" type="presParOf" srcId="{AEE96DFC-EB67-4569-9843-12FC73FC7E6B}" destId="{950607B4-0626-41CE-B952-3E93154570E0}" srcOrd="1" destOrd="0" presId="urn:microsoft.com/office/officeart/2005/8/layout/bList2"/>
    <dgm:cxn modelId="{3A773F17-70CD-4C3D-BCF9-3F31F8871821}" type="presParOf" srcId="{AEE96DFC-EB67-4569-9843-12FC73FC7E6B}" destId="{415C5BD2-32B5-4871-A378-FF586913855C}" srcOrd="2" destOrd="0" presId="urn:microsoft.com/office/officeart/2005/8/layout/bList2"/>
    <dgm:cxn modelId="{C480E0CC-D811-4049-89C8-C3A3A45ED77F}" type="presParOf" srcId="{AEE96DFC-EB67-4569-9843-12FC73FC7E6B}" destId="{0577ADA8-9A6F-4C8B-912D-7604D7332C25}" srcOrd="3" destOrd="0" presId="urn:microsoft.com/office/officeart/2005/8/layout/bList2"/>
    <dgm:cxn modelId="{321AE39F-C850-46A7-BAE8-44AC9F9DF512}" type="presParOf" srcId="{820180BE-A510-4750-9D28-4B9C697AFB5E}" destId="{3AEB709A-4DAA-4DED-AD2C-65E6E5192E55}" srcOrd="11" destOrd="0" presId="urn:microsoft.com/office/officeart/2005/8/layout/bList2"/>
    <dgm:cxn modelId="{9072DED5-709B-4FC3-89C7-FC8C6753140D}" type="presParOf" srcId="{820180BE-A510-4750-9D28-4B9C697AFB5E}" destId="{281879A3-E8B8-442A-8797-B8531FCE5485}" srcOrd="12" destOrd="0" presId="urn:microsoft.com/office/officeart/2005/8/layout/bList2"/>
    <dgm:cxn modelId="{714B9C36-EA60-43B0-BA6A-927373E5C277}" type="presParOf" srcId="{281879A3-E8B8-442A-8797-B8531FCE5485}" destId="{745F4851-6D95-48EE-957B-8D8EE7EC11A8}" srcOrd="0" destOrd="0" presId="urn:microsoft.com/office/officeart/2005/8/layout/bList2"/>
    <dgm:cxn modelId="{DCD9A21B-5C85-4D19-B453-5F5983CF064F}" type="presParOf" srcId="{281879A3-E8B8-442A-8797-B8531FCE5485}" destId="{8D856A1B-1142-435E-85B3-C459140DC974}" srcOrd="1" destOrd="0" presId="urn:microsoft.com/office/officeart/2005/8/layout/bList2"/>
    <dgm:cxn modelId="{BEF9D189-C506-435A-AF03-544B18F53250}" type="presParOf" srcId="{281879A3-E8B8-442A-8797-B8531FCE5485}" destId="{2589C482-B1AC-4047-BB8F-8FE5CE1A8FC3}" srcOrd="2" destOrd="0" presId="urn:microsoft.com/office/officeart/2005/8/layout/bList2"/>
    <dgm:cxn modelId="{7EFEF695-9FC1-446E-80DA-0C1193DDD04B}" type="presParOf" srcId="{281879A3-E8B8-442A-8797-B8531FCE5485}" destId="{11990929-EE91-4CC2-A43A-D78D0BC4DD10}" srcOrd="3" destOrd="0" presId="urn:microsoft.com/office/officeart/2005/8/layout/bList2"/>
    <dgm:cxn modelId="{81AD09C5-D12C-46C3-B8FC-9E98C167C700}" type="presParOf" srcId="{820180BE-A510-4750-9D28-4B9C697AFB5E}" destId="{54AB4A12-B398-40E7-A088-245B0820035D}" srcOrd="13" destOrd="0" presId="urn:microsoft.com/office/officeart/2005/8/layout/bList2"/>
    <dgm:cxn modelId="{F88E1B75-BB4E-45D7-AF39-14F6FAE07D8A}" type="presParOf" srcId="{820180BE-A510-4750-9D28-4B9C697AFB5E}" destId="{6237944D-9FE9-486B-8641-A017F67527C2}" srcOrd="14" destOrd="0" presId="urn:microsoft.com/office/officeart/2005/8/layout/bList2"/>
    <dgm:cxn modelId="{436271E8-5576-402E-B435-B9CB1AF57165}" type="presParOf" srcId="{6237944D-9FE9-486B-8641-A017F67527C2}" destId="{11CC82C1-238E-41D5-A320-9ADA3D3F8037}" srcOrd="0" destOrd="0" presId="urn:microsoft.com/office/officeart/2005/8/layout/bList2"/>
    <dgm:cxn modelId="{690F13EA-E42A-4112-80E5-1AD442FC52E2}" type="presParOf" srcId="{6237944D-9FE9-486B-8641-A017F67527C2}" destId="{34C7A1B3-EF66-409A-B9A1-D7556E528840}" srcOrd="1" destOrd="0" presId="urn:microsoft.com/office/officeart/2005/8/layout/bList2"/>
    <dgm:cxn modelId="{DAD71C35-6346-4BF6-9D5D-311C5661BF76}" type="presParOf" srcId="{6237944D-9FE9-486B-8641-A017F67527C2}" destId="{2509F259-27F8-49FA-998F-B0EA7C5786F9}" srcOrd="2" destOrd="0" presId="urn:microsoft.com/office/officeart/2005/8/layout/bList2"/>
    <dgm:cxn modelId="{B7FC2F4A-5F37-4F2F-B4A0-CB4171D6DBC5}" type="presParOf" srcId="{6237944D-9FE9-486B-8641-A017F67527C2}" destId="{622D1FBF-1756-490E-932A-C9BBF3D35F9F}" srcOrd="3" destOrd="0" presId="urn:microsoft.com/office/officeart/2005/8/layout/bList2"/>
    <dgm:cxn modelId="{A1CEAD76-D1CE-4C83-8303-1054D43267F7}" type="presParOf" srcId="{820180BE-A510-4750-9D28-4B9C697AFB5E}" destId="{2247A24D-AD99-4163-AF52-2B9A25CE29C9}" srcOrd="15" destOrd="0" presId="urn:microsoft.com/office/officeart/2005/8/layout/bList2"/>
    <dgm:cxn modelId="{41D06078-959D-4301-A3AB-97A743005D20}" type="presParOf" srcId="{820180BE-A510-4750-9D28-4B9C697AFB5E}" destId="{6FFE94B5-F2E2-43D2-8DA4-BB32BA85D3CF}" srcOrd="16" destOrd="0" presId="urn:microsoft.com/office/officeart/2005/8/layout/bList2"/>
    <dgm:cxn modelId="{944F2275-132B-4006-B6A6-40DB48947AC6}" type="presParOf" srcId="{6FFE94B5-F2E2-43D2-8DA4-BB32BA85D3CF}" destId="{4F2F1CEE-BB41-4ABC-810C-03B086AE2D71}" srcOrd="0" destOrd="0" presId="urn:microsoft.com/office/officeart/2005/8/layout/bList2"/>
    <dgm:cxn modelId="{3A39C12D-AF57-4CDE-B46F-645BBD39C32A}" type="presParOf" srcId="{6FFE94B5-F2E2-43D2-8DA4-BB32BA85D3CF}" destId="{1095508A-8E6A-4684-83F6-CBE8E1F7B118}" srcOrd="1" destOrd="0" presId="urn:microsoft.com/office/officeart/2005/8/layout/bList2"/>
    <dgm:cxn modelId="{3F4F3F16-1934-43C6-9EB6-1BEA617CB0C0}" type="presParOf" srcId="{6FFE94B5-F2E2-43D2-8DA4-BB32BA85D3CF}" destId="{8612040A-495B-4399-994D-C89448A01544}" srcOrd="2" destOrd="0" presId="urn:microsoft.com/office/officeart/2005/8/layout/bList2"/>
    <dgm:cxn modelId="{8D8D24E6-2B70-4BAE-BD61-C9C3A3B2CE64}" type="presParOf" srcId="{6FFE94B5-F2E2-43D2-8DA4-BB32BA85D3CF}" destId="{DBAB392F-AE73-4D97-9208-0D0A9107A30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145F64-D796-4B58-AC58-B4B13272D48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E2026-43A9-4BFC-AD27-8BC877CF4C08}">
      <dgm:prSet custT="1"/>
      <dgm:spPr>
        <a:solidFill>
          <a:srgbClr val="FFB7DB">
            <a:alpha val="50000"/>
          </a:srgbClr>
        </a:solidFill>
      </dgm:spPr>
      <dgm:t>
        <a:bodyPr/>
        <a:lstStyle/>
        <a:p>
          <a:pPr rtl="0"/>
          <a:r>
            <a:rPr lang="ru-RU" sz="1800" b="1" dirty="0" err="1" smtClean="0">
              <a:solidFill>
                <a:schemeClr val="accent5">
                  <a:lumMod val="50000"/>
                </a:schemeClr>
              </a:solidFill>
              <a:latin typeface="+mj-lt"/>
            </a:rPr>
            <a:t>Квест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 «Путешествие в страну </a:t>
          </a:r>
          <a:r>
            <a:rPr lang="ru-RU" sz="1800" b="1" dirty="0" err="1" smtClean="0">
              <a:solidFill>
                <a:schemeClr val="accent5">
                  <a:lumMod val="50000"/>
                </a:schemeClr>
              </a:solidFill>
              <a:latin typeface="+mj-lt"/>
            </a:rPr>
            <a:t>трудоголиков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»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DD5237AD-AEA4-417B-AB33-5776D114A1D5}" type="parTrans" cxnId="{21E9C987-3FE3-4771-B620-4221F40C594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4AF351B-175F-4823-AC29-5C6E614026F1}" type="sibTrans" cxnId="{21E9C987-3FE3-4771-B620-4221F40C594F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935E8B92-0C21-4A22-8E1D-1132C1705F1B}">
      <dgm:prSet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Фестиваль педагогических проектов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«Труд в детском саду» </a:t>
          </a:r>
          <a:endParaRPr lang="ru-RU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ABE9FBAE-C783-47D9-AB9E-6C1EEE9C1267}" type="sibTrans" cxnId="{C0E629AA-4391-401C-95C5-ECD4D79B710A}">
      <dgm:prSet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FFB7DB"/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C6285D4C-8DA1-4632-91E4-63B55F9CDD74}" type="parTrans" cxnId="{C0E629AA-4391-401C-95C5-ECD4D79B710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4F70A65-F1AD-4023-8C59-1886FE42B5D2}" type="pres">
      <dgm:prSet presAssocID="{FF145F64-D796-4B58-AC58-B4B13272D48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A281C5-4396-4C27-8FDD-3063AF087F10}" type="pres">
      <dgm:prSet presAssocID="{04EE2026-43A9-4BFC-AD27-8BC877CF4C08}" presName="composite" presStyleCnt="0"/>
      <dgm:spPr/>
    </dgm:pt>
    <dgm:pt modelId="{3E36F559-14D5-43D3-A9F3-2ABEC54F9E86}" type="pres">
      <dgm:prSet presAssocID="{04EE2026-43A9-4BFC-AD27-8BC877CF4C08}" presName="Parent1" presStyleLbl="node1" presStyleIdx="0" presStyleCnt="4" custScaleX="447049" custScaleY="441214" custLinFactX="200000" custLinFactY="178205" custLinFactNeighborX="233742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B1905-616C-4D9A-AE20-723AB17E2CC7}" type="pres">
      <dgm:prSet presAssocID="{04EE2026-43A9-4BFC-AD27-8BC877CF4C0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093F0B6-4F3A-4F51-8843-6F2CF073AAC1}" type="pres">
      <dgm:prSet presAssocID="{04EE2026-43A9-4BFC-AD27-8BC877CF4C08}" presName="BalanceSpacing" presStyleCnt="0"/>
      <dgm:spPr/>
    </dgm:pt>
    <dgm:pt modelId="{EE6A7512-5D05-4863-8F54-84968BA4D2E5}" type="pres">
      <dgm:prSet presAssocID="{04EE2026-43A9-4BFC-AD27-8BC877CF4C08}" presName="BalanceSpacing1" presStyleCnt="0"/>
      <dgm:spPr/>
    </dgm:pt>
    <dgm:pt modelId="{7C50CB45-FB5B-4EC6-955B-468272C72629}" type="pres">
      <dgm:prSet presAssocID="{24AF351B-175F-4823-AC29-5C6E614026F1}" presName="Accent1Text" presStyleLbl="node1" presStyleIdx="1" presStyleCnt="4" custAng="0" custScaleX="427594" custScaleY="408869" custLinFactX="393127" custLinFactNeighborX="400000" custLinFactNeighborY="27495"/>
      <dgm:spPr/>
      <dgm:t>
        <a:bodyPr/>
        <a:lstStyle/>
        <a:p>
          <a:endParaRPr lang="ru-RU"/>
        </a:p>
      </dgm:t>
    </dgm:pt>
    <dgm:pt modelId="{FEC9C465-251B-474A-826A-4F177CFD6EA3}" type="pres">
      <dgm:prSet presAssocID="{24AF351B-175F-4823-AC29-5C6E614026F1}" presName="spaceBetweenRectangles" presStyleCnt="0"/>
      <dgm:spPr/>
    </dgm:pt>
    <dgm:pt modelId="{5716D366-C3F1-4F40-B143-F410B29BA672}" type="pres">
      <dgm:prSet presAssocID="{935E8B92-0C21-4A22-8E1D-1132C1705F1B}" presName="composite" presStyleCnt="0"/>
      <dgm:spPr/>
    </dgm:pt>
    <dgm:pt modelId="{90F1E8AF-BA66-44E1-BE45-EEF7ED405782}" type="pres">
      <dgm:prSet presAssocID="{935E8B92-0C21-4A22-8E1D-1132C1705F1B}" presName="Parent1" presStyleLbl="node1" presStyleIdx="2" presStyleCnt="4" custScaleX="463690" custScaleY="410439" custLinFactX="100000" custLinFactY="-197164" custLinFactNeighborX="184347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48D3-1CE7-4405-8521-032B45BE5061}" type="pres">
      <dgm:prSet presAssocID="{935E8B92-0C21-4A22-8E1D-1132C1705F1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AA948A1-6A52-4A01-9FDE-68CD0D64E1B0}" type="pres">
      <dgm:prSet presAssocID="{935E8B92-0C21-4A22-8E1D-1132C1705F1B}" presName="BalanceSpacing" presStyleCnt="0"/>
      <dgm:spPr/>
    </dgm:pt>
    <dgm:pt modelId="{BC236C6F-D3C7-4171-A036-56767A13810A}" type="pres">
      <dgm:prSet presAssocID="{935E8B92-0C21-4A22-8E1D-1132C1705F1B}" presName="BalanceSpacing1" presStyleCnt="0"/>
      <dgm:spPr/>
    </dgm:pt>
    <dgm:pt modelId="{09C46237-7AFA-47D2-AA76-834AE4A84ADE}" type="pres">
      <dgm:prSet presAssocID="{ABE9FBAE-C783-47D9-AB9E-6C1EEE9C1267}" presName="Accent1Text" presStyleLbl="node1" presStyleIdx="3" presStyleCnt="4" custAng="0" custScaleX="439969" custScaleY="402407" custLinFactNeighborX="-40793" custLinFactNeighborY="-48295"/>
      <dgm:spPr/>
      <dgm:t>
        <a:bodyPr/>
        <a:lstStyle/>
        <a:p>
          <a:endParaRPr lang="ru-RU"/>
        </a:p>
      </dgm:t>
    </dgm:pt>
  </dgm:ptLst>
  <dgm:cxnLst>
    <dgm:cxn modelId="{AC95D4E3-0A68-4007-91D9-6CFCBCEFCB85}" type="presOf" srcId="{04EE2026-43A9-4BFC-AD27-8BC877CF4C08}" destId="{3E36F559-14D5-43D3-A9F3-2ABEC54F9E86}" srcOrd="0" destOrd="0" presId="urn:microsoft.com/office/officeart/2008/layout/AlternatingHexagons"/>
    <dgm:cxn modelId="{21E9C987-3FE3-4771-B620-4221F40C594F}" srcId="{FF145F64-D796-4B58-AC58-B4B13272D480}" destId="{04EE2026-43A9-4BFC-AD27-8BC877CF4C08}" srcOrd="0" destOrd="0" parTransId="{DD5237AD-AEA4-417B-AB33-5776D114A1D5}" sibTransId="{24AF351B-175F-4823-AC29-5C6E614026F1}"/>
    <dgm:cxn modelId="{D63C0D41-3B9E-44E9-9464-2ED64EC064C1}" type="presOf" srcId="{935E8B92-0C21-4A22-8E1D-1132C1705F1B}" destId="{90F1E8AF-BA66-44E1-BE45-EEF7ED405782}" srcOrd="0" destOrd="0" presId="urn:microsoft.com/office/officeart/2008/layout/AlternatingHexagons"/>
    <dgm:cxn modelId="{C0E629AA-4391-401C-95C5-ECD4D79B710A}" srcId="{FF145F64-D796-4B58-AC58-B4B13272D480}" destId="{935E8B92-0C21-4A22-8E1D-1132C1705F1B}" srcOrd="1" destOrd="0" parTransId="{C6285D4C-8DA1-4632-91E4-63B55F9CDD74}" sibTransId="{ABE9FBAE-C783-47D9-AB9E-6C1EEE9C1267}"/>
    <dgm:cxn modelId="{D9FF973F-D96A-40D8-97B2-F9871CA68253}" type="presOf" srcId="{ABE9FBAE-C783-47D9-AB9E-6C1EEE9C1267}" destId="{09C46237-7AFA-47D2-AA76-834AE4A84ADE}" srcOrd="0" destOrd="0" presId="urn:microsoft.com/office/officeart/2008/layout/AlternatingHexagons"/>
    <dgm:cxn modelId="{843B6A51-8E66-4C03-B956-C49D8277A003}" type="presOf" srcId="{FF145F64-D796-4B58-AC58-B4B13272D480}" destId="{64F70A65-F1AD-4023-8C59-1886FE42B5D2}" srcOrd="0" destOrd="0" presId="urn:microsoft.com/office/officeart/2008/layout/AlternatingHexagons"/>
    <dgm:cxn modelId="{4B722E12-B461-49CF-B687-B5C5BB321EF8}" type="presOf" srcId="{24AF351B-175F-4823-AC29-5C6E614026F1}" destId="{7C50CB45-FB5B-4EC6-955B-468272C72629}" srcOrd="0" destOrd="0" presId="urn:microsoft.com/office/officeart/2008/layout/AlternatingHexagons"/>
    <dgm:cxn modelId="{45190AC6-DC53-4304-A624-71A27E13F04E}" type="presParOf" srcId="{64F70A65-F1AD-4023-8C59-1886FE42B5D2}" destId="{ACA281C5-4396-4C27-8FDD-3063AF087F10}" srcOrd="0" destOrd="0" presId="urn:microsoft.com/office/officeart/2008/layout/AlternatingHexagons"/>
    <dgm:cxn modelId="{950004D7-7BD1-47EF-A974-D28F45E321C0}" type="presParOf" srcId="{ACA281C5-4396-4C27-8FDD-3063AF087F10}" destId="{3E36F559-14D5-43D3-A9F3-2ABEC54F9E86}" srcOrd="0" destOrd="0" presId="urn:microsoft.com/office/officeart/2008/layout/AlternatingHexagons"/>
    <dgm:cxn modelId="{D31683DE-7248-44F1-A534-5078E754BBB9}" type="presParOf" srcId="{ACA281C5-4396-4C27-8FDD-3063AF087F10}" destId="{27BB1905-616C-4D9A-AE20-723AB17E2CC7}" srcOrd="1" destOrd="0" presId="urn:microsoft.com/office/officeart/2008/layout/AlternatingHexagons"/>
    <dgm:cxn modelId="{F8723F85-CD31-4D84-90C7-9DDB660AD030}" type="presParOf" srcId="{ACA281C5-4396-4C27-8FDD-3063AF087F10}" destId="{4093F0B6-4F3A-4F51-8843-6F2CF073AAC1}" srcOrd="2" destOrd="0" presId="urn:microsoft.com/office/officeart/2008/layout/AlternatingHexagons"/>
    <dgm:cxn modelId="{10ECD540-BDEF-469F-8EA2-B84E44193347}" type="presParOf" srcId="{ACA281C5-4396-4C27-8FDD-3063AF087F10}" destId="{EE6A7512-5D05-4863-8F54-84968BA4D2E5}" srcOrd="3" destOrd="0" presId="urn:microsoft.com/office/officeart/2008/layout/AlternatingHexagons"/>
    <dgm:cxn modelId="{B6A5458D-B50E-43F2-A8F2-ECB11BFC2F4C}" type="presParOf" srcId="{ACA281C5-4396-4C27-8FDD-3063AF087F10}" destId="{7C50CB45-FB5B-4EC6-955B-468272C72629}" srcOrd="4" destOrd="0" presId="urn:microsoft.com/office/officeart/2008/layout/AlternatingHexagons"/>
    <dgm:cxn modelId="{894CFA64-85ED-4E31-B36D-598165739793}" type="presParOf" srcId="{64F70A65-F1AD-4023-8C59-1886FE42B5D2}" destId="{FEC9C465-251B-474A-826A-4F177CFD6EA3}" srcOrd="1" destOrd="0" presId="urn:microsoft.com/office/officeart/2008/layout/AlternatingHexagons"/>
    <dgm:cxn modelId="{8E275D3C-9444-4E81-BBE6-C0352744C49D}" type="presParOf" srcId="{64F70A65-F1AD-4023-8C59-1886FE42B5D2}" destId="{5716D366-C3F1-4F40-B143-F410B29BA672}" srcOrd="2" destOrd="0" presId="urn:microsoft.com/office/officeart/2008/layout/AlternatingHexagons"/>
    <dgm:cxn modelId="{7DEA5949-2180-4C2C-B04B-961D1B410EB3}" type="presParOf" srcId="{5716D366-C3F1-4F40-B143-F410B29BA672}" destId="{90F1E8AF-BA66-44E1-BE45-EEF7ED405782}" srcOrd="0" destOrd="0" presId="urn:microsoft.com/office/officeart/2008/layout/AlternatingHexagons"/>
    <dgm:cxn modelId="{09107030-755F-4F6B-B642-2795AEA72CDC}" type="presParOf" srcId="{5716D366-C3F1-4F40-B143-F410B29BA672}" destId="{824348D3-1CE7-4405-8521-032B45BE5061}" srcOrd="1" destOrd="0" presId="urn:microsoft.com/office/officeart/2008/layout/AlternatingHexagons"/>
    <dgm:cxn modelId="{96D179E5-2462-4341-9982-180F719F82A1}" type="presParOf" srcId="{5716D366-C3F1-4F40-B143-F410B29BA672}" destId="{8AA948A1-6A52-4A01-9FDE-68CD0D64E1B0}" srcOrd="2" destOrd="0" presId="urn:microsoft.com/office/officeart/2008/layout/AlternatingHexagons"/>
    <dgm:cxn modelId="{1DEBBB91-5AC0-47E6-918C-2F57D2B39F38}" type="presParOf" srcId="{5716D366-C3F1-4F40-B143-F410B29BA672}" destId="{BC236C6F-D3C7-4171-A036-56767A13810A}" srcOrd="3" destOrd="0" presId="urn:microsoft.com/office/officeart/2008/layout/AlternatingHexagons"/>
    <dgm:cxn modelId="{691144F0-FBD8-4FBC-A793-71987FC33917}" type="presParOf" srcId="{5716D366-C3F1-4F40-B143-F410B29BA672}" destId="{09C46237-7AFA-47D2-AA76-834AE4A84A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28FDD-175A-4954-9E5E-0F9FA5B83F63}">
      <dsp:nvSpPr>
        <dsp:cNvPr id="0" name=""/>
        <dsp:cNvSpPr/>
      </dsp:nvSpPr>
      <dsp:spPr>
        <a:xfrm>
          <a:off x="1619879" y="1272"/>
          <a:ext cx="8400635" cy="9696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+mj-lt"/>
            </a:rPr>
            <a:t>С 2022 года МБДОУ №20 «Югорка» ведет работу по поиску эффективных форм и приемов  трудового воспитания дошкольников, направленных на решение ряда важных </a:t>
          </a:r>
          <a:r>
            <a:rPr lang="ru-RU" sz="2000" b="1" kern="1200" dirty="0" smtClean="0">
              <a:latin typeface="+mj-lt"/>
            </a:rPr>
            <a:t>задач</a:t>
          </a:r>
          <a:r>
            <a:rPr lang="ru-RU" sz="2000" b="1" kern="1200" dirty="0">
              <a:latin typeface="+mj-lt"/>
            </a:rPr>
            <a:t>:</a:t>
          </a:r>
        </a:p>
      </dsp:txBody>
      <dsp:txXfrm>
        <a:off x="1648280" y="29673"/>
        <a:ext cx="8343833" cy="912890"/>
      </dsp:txXfrm>
    </dsp:sp>
    <dsp:sp modelId="{43AEAA2D-4119-46AF-8F45-FEDFACA2D666}">
      <dsp:nvSpPr>
        <dsp:cNvPr id="0" name=""/>
        <dsp:cNvSpPr/>
      </dsp:nvSpPr>
      <dsp:spPr>
        <a:xfrm>
          <a:off x="1619879" y="1145509"/>
          <a:ext cx="969692" cy="96969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51DBBF-7488-4A12-9C5A-330BC93DD312}">
      <dsp:nvSpPr>
        <dsp:cNvPr id="0" name=""/>
        <dsp:cNvSpPr/>
      </dsp:nvSpPr>
      <dsp:spPr>
        <a:xfrm>
          <a:off x="2647752" y="1145509"/>
          <a:ext cx="7372762" cy="9696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</a:rPr>
            <a:t>формирование субъектной позиции ребенка в процессе освоения трудовых навыков</a:t>
          </a:r>
        </a:p>
      </dsp:txBody>
      <dsp:txXfrm>
        <a:off x="2695097" y="1192854"/>
        <a:ext cx="7278072" cy="875002"/>
      </dsp:txXfrm>
    </dsp:sp>
    <dsp:sp modelId="{12A40DBA-5BEB-48F7-B5D3-D496432E2CF2}">
      <dsp:nvSpPr>
        <dsp:cNvPr id="0" name=""/>
        <dsp:cNvSpPr/>
      </dsp:nvSpPr>
      <dsp:spPr>
        <a:xfrm>
          <a:off x="1619879" y="2231564"/>
          <a:ext cx="969692" cy="969692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967A06-FCDF-473B-B2D7-69D22226F140}">
      <dsp:nvSpPr>
        <dsp:cNvPr id="0" name=""/>
        <dsp:cNvSpPr/>
      </dsp:nvSpPr>
      <dsp:spPr>
        <a:xfrm>
          <a:off x="2647752" y="2231564"/>
          <a:ext cx="7372762" cy="9696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</a:rPr>
            <a:t>развитие личностных качеств (усердия, трудолюбия, ответственности) в процессе трудовой деятельности дошкольников дома и в детском саду</a:t>
          </a:r>
        </a:p>
      </dsp:txBody>
      <dsp:txXfrm>
        <a:off x="2695097" y="2278909"/>
        <a:ext cx="7278072" cy="875002"/>
      </dsp:txXfrm>
    </dsp:sp>
    <dsp:sp modelId="{1AB3D0CC-AEA2-465E-BE4A-430833E23DE6}">
      <dsp:nvSpPr>
        <dsp:cNvPr id="0" name=""/>
        <dsp:cNvSpPr/>
      </dsp:nvSpPr>
      <dsp:spPr>
        <a:xfrm>
          <a:off x="1619879" y="3317619"/>
          <a:ext cx="969692" cy="969692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E5D819-C9A2-4E0F-9581-509621E025DC}">
      <dsp:nvSpPr>
        <dsp:cNvPr id="0" name=""/>
        <dsp:cNvSpPr/>
      </dsp:nvSpPr>
      <dsp:spPr>
        <a:xfrm>
          <a:off x="2647752" y="3317619"/>
          <a:ext cx="7372762" cy="9696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вовлечение семьи в работу по трудовому воспитанию дошкольников</a:t>
          </a:r>
        </a:p>
      </dsp:txBody>
      <dsp:txXfrm>
        <a:off x="2695097" y="3364964"/>
        <a:ext cx="7278072" cy="875002"/>
      </dsp:txXfrm>
    </dsp:sp>
    <dsp:sp modelId="{C983DD4F-4E16-4034-BA8E-C4B02B707A13}">
      <dsp:nvSpPr>
        <dsp:cNvPr id="0" name=""/>
        <dsp:cNvSpPr/>
      </dsp:nvSpPr>
      <dsp:spPr>
        <a:xfrm>
          <a:off x="1619879" y="4403675"/>
          <a:ext cx="969692" cy="969692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91091F-FA38-474D-A216-81077E099551}">
      <dsp:nvSpPr>
        <dsp:cNvPr id="0" name=""/>
        <dsp:cNvSpPr/>
      </dsp:nvSpPr>
      <dsp:spPr>
        <a:xfrm>
          <a:off x="2647752" y="4403675"/>
          <a:ext cx="7372762" cy="9696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+mj-lt"/>
            </a:rPr>
            <a:t>становление ценностно-нравственной позиции ребенка по отношению к труду, человеку труда</a:t>
          </a:r>
        </a:p>
      </dsp:txBody>
      <dsp:txXfrm>
        <a:off x="2695097" y="4451020"/>
        <a:ext cx="7278072" cy="875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6F559-14D5-43D3-A9F3-2ABEC54F9E86}">
      <dsp:nvSpPr>
        <dsp:cNvPr id="0" name=""/>
        <dsp:cNvSpPr/>
      </dsp:nvSpPr>
      <dsp:spPr>
        <a:xfrm rot="5400000">
          <a:off x="2750854" y="2653736"/>
          <a:ext cx="2686034" cy="263059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Тематический клуб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 «Труд в детском саду – такой разный и такой важный»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 rot="-5400000">
        <a:off x="3212482" y="3069067"/>
        <a:ext cx="1762777" cy="1799930"/>
      </dsp:txXfrm>
    </dsp:sp>
    <dsp:sp modelId="{27BB1905-616C-4D9A-AE20-723AB17E2CC7}">
      <dsp:nvSpPr>
        <dsp:cNvPr id="0" name=""/>
        <dsp:cNvSpPr/>
      </dsp:nvSpPr>
      <dsp:spPr>
        <a:xfrm>
          <a:off x="5114678" y="1152983"/>
          <a:ext cx="1070970" cy="5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0CB45-FB5B-4EC6-955B-468272C72629}">
      <dsp:nvSpPr>
        <dsp:cNvPr id="0" name=""/>
        <dsp:cNvSpPr/>
      </dsp:nvSpPr>
      <dsp:spPr>
        <a:xfrm rot="5400000">
          <a:off x="-111089" y="2671824"/>
          <a:ext cx="2877024" cy="265484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+mj-lt"/>
          </a:endParaRPr>
        </a:p>
      </dsp:txBody>
      <dsp:txXfrm rot="-5400000">
        <a:off x="425389" y="3021724"/>
        <a:ext cx="1804067" cy="1955046"/>
      </dsp:txXfrm>
    </dsp:sp>
    <dsp:sp modelId="{90F1E8AF-BA66-44E1-BE45-EEF7ED405782}">
      <dsp:nvSpPr>
        <dsp:cNvPr id="0" name=""/>
        <dsp:cNvSpPr/>
      </dsp:nvSpPr>
      <dsp:spPr>
        <a:xfrm rot="5400000">
          <a:off x="1269391" y="423354"/>
          <a:ext cx="2701101" cy="2655713"/>
        </a:xfrm>
        <a:prstGeom prst="hexagon">
          <a:avLst>
            <a:gd name="adj" fmla="val 25000"/>
            <a:gd name="vf" fmla="val 115470"/>
          </a:avLst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Челлендж «Традиции трудового воспитания в </a:t>
          </a:r>
          <a:r>
            <a:rPr lang="ru-RU" sz="1800" b="1" kern="1200" dirty="0" err="1" smtClean="0">
              <a:solidFill>
                <a:schemeClr val="accent5">
                  <a:lumMod val="50000"/>
                </a:schemeClr>
              </a:solidFill>
              <a:latin typeface="+mj-lt"/>
            </a:rPr>
            <a:t>многонацио-нальной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России»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 rot="-5400000">
        <a:off x="1730985" y="847061"/>
        <a:ext cx="1777913" cy="1808299"/>
      </dsp:txXfrm>
    </dsp:sp>
    <dsp:sp modelId="{824348D3-1CE7-4405-8521-032B45BE5061}">
      <dsp:nvSpPr>
        <dsp:cNvPr id="0" name=""/>
        <dsp:cNvSpPr/>
      </dsp:nvSpPr>
      <dsp:spPr>
        <a:xfrm>
          <a:off x="2539684" y="3796947"/>
          <a:ext cx="1036423" cy="5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46237-7AFA-47D2-AA76-834AE4A84ADE}">
      <dsp:nvSpPr>
        <dsp:cNvPr id="0" name=""/>
        <dsp:cNvSpPr/>
      </dsp:nvSpPr>
      <dsp:spPr>
        <a:xfrm rot="5400000">
          <a:off x="4089142" y="666789"/>
          <a:ext cx="2510533" cy="2317914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latin typeface="+mj-lt"/>
          </a:endParaRPr>
        </a:p>
      </dsp:txBody>
      <dsp:txXfrm rot="-5400000">
        <a:off x="4556950" y="972851"/>
        <a:ext cx="1574916" cy="17057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C8035-ACC6-4379-B86D-0F5CB4596EA3}">
      <dsp:nvSpPr>
        <dsp:cNvPr id="0" name=""/>
        <dsp:cNvSpPr/>
      </dsp:nvSpPr>
      <dsp:spPr>
        <a:xfrm>
          <a:off x="8307" y="1213260"/>
          <a:ext cx="2290527" cy="2999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+mj-lt"/>
            </a:rPr>
            <a:t>Все </a:t>
          </a:r>
          <a:r>
            <a:rPr lang="ru-RU" sz="1800" kern="1200" dirty="0" err="1">
              <a:latin typeface="+mj-lt"/>
            </a:rPr>
            <a:t>подпроекты</a:t>
          </a:r>
          <a:r>
            <a:rPr lang="ru-RU" sz="1800" kern="1200" dirty="0">
              <a:latin typeface="+mj-lt"/>
            </a:rPr>
            <a:t> и мероприятия взаимосвязаны и работают на решение актуальных целей и задач трудового воспитания</a:t>
          </a:r>
        </a:p>
      </dsp:txBody>
      <dsp:txXfrm>
        <a:off x="75394" y="1280347"/>
        <a:ext cx="2156353" cy="2222748"/>
      </dsp:txXfrm>
    </dsp:sp>
    <dsp:sp modelId="{27389A0F-AECA-4A01-A8BD-180E5CD3862A}">
      <dsp:nvSpPr>
        <dsp:cNvPr id="0" name=""/>
        <dsp:cNvSpPr/>
      </dsp:nvSpPr>
      <dsp:spPr>
        <a:xfrm>
          <a:off x="884421" y="2124758"/>
          <a:ext cx="3134248" cy="3134248"/>
        </a:xfrm>
        <a:prstGeom prst="leftCircularArrow">
          <a:avLst>
            <a:gd name="adj1" fmla="val 2212"/>
            <a:gd name="adj2" fmla="val 266363"/>
            <a:gd name="adj3" fmla="val 1882580"/>
            <a:gd name="adj4" fmla="val 8865195"/>
            <a:gd name="adj5" fmla="val 25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CEFF8-F498-4047-B0C2-331E8DB2B9F3}">
      <dsp:nvSpPr>
        <dsp:cNvPr id="0" name=""/>
        <dsp:cNvSpPr/>
      </dsp:nvSpPr>
      <dsp:spPr>
        <a:xfrm>
          <a:off x="382355" y="3845877"/>
          <a:ext cx="1614636" cy="64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j-lt"/>
            </a:rPr>
            <a:t>Системность</a:t>
          </a:r>
        </a:p>
      </dsp:txBody>
      <dsp:txXfrm>
        <a:off x="401161" y="3864683"/>
        <a:ext cx="1577024" cy="604475"/>
      </dsp:txXfrm>
    </dsp:sp>
    <dsp:sp modelId="{F7E534D2-4C27-4102-822A-17F18E56E30B}">
      <dsp:nvSpPr>
        <dsp:cNvPr id="0" name=""/>
        <dsp:cNvSpPr/>
      </dsp:nvSpPr>
      <dsp:spPr>
        <a:xfrm>
          <a:off x="2657619" y="1616907"/>
          <a:ext cx="3035241" cy="3335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+mj-lt"/>
            </a:rPr>
            <a:t>основные компоненты модели трудового воспитания ДОУ отвечают современным требованиям законодательства об образовании и социальному заказу</a:t>
          </a:r>
        </a:p>
      </dsp:txBody>
      <dsp:txXfrm>
        <a:off x="2734371" y="2408344"/>
        <a:ext cx="2881737" cy="2467008"/>
      </dsp:txXfrm>
    </dsp:sp>
    <dsp:sp modelId="{7D901DDA-1FB6-46BB-88FB-1EE500CAC110}">
      <dsp:nvSpPr>
        <dsp:cNvPr id="0" name=""/>
        <dsp:cNvSpPr/>
      </dsp:nvSpPr>
      <dsp:spPr>
        <a:xfrm>
          <a:off x="3740741" y="642729"/>
          <a:ext cx="3590991" cy="3590991"/>
        </a:xfrm>
        <a:prstGeom prst="circularArrow">
          <a:avLst>
            <a:gd name="adj1" fmla="val 1931"/>
            <a:gd name="adj2" fmla="val 230991"/>
            <a:gd name="adj3" fmla="val 19697142"/>
            <a:gd name="adj4" fmla="val 12679154"/>
            <a:gd name="adj5" fmla="val 22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7492-EDBC-4DCA-BB3D-D73CE3203684}">
      <dsp:nvSpPr>
        <dsp:cNvPr id="0" name=""/>
        <dsp:cNvSpPr/>
      </dsp:nvSpPr>
      <dsp:spPr>
        <a:xfrm>
          <a:off x="3259231" y="1543965"/>
          <a:ext cx="1614636" cy="64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j-lt"/>
            </a:rPr>
            <a:t>Актуальность</a:t>
          </a:r>
        </a:p>
      </dsp:txBody>
      <dsp:txXfrm>
        <a:off x="3278037" y="1562771"/>
        <a:ext cx="1577024" cy="604475"/>
      </dsp:txXfrm>
    </dsp:sp>
    <dsp:sp modelId="{3711FDD3-94C8-4D0E-8347-C500D8D9D172}">
      <dsp:nvSpPr>
        <dsp:cNvPr id="0" name=""/>
        <dsp:cNvSpPr/>
      </dsp:nvSpPr>
      <dsp:spPr>
        <a:xfrm>
          <a:off x="5994500" y="1346578"/>
          <a:ext cx="2508757" cy="2733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+mj-lt"/>
            </a:rPr>
            <a:t> Создаваемая модель активно и своевременно реагирует на </a:t>
          </a:r>
          <a:r>
            <a:rPr lang="ru-RU" sz="1800" kern="1200" dirty="0" smtClean="0">
              <a:latin typeface="+mj-lt"/>
            </a:rPr>
            <a:t>изменения в обществе и </a:t>
          </a:r>
          <a:r>
            <a:rPr lang="ru-RU" sz="1800" kern="1200" dirty="0">
              <a:latin typeface="+mj-lt"/>
            </a:rPr>
            <a:t>в системе образования</a:t>
          </a:r>
        </a:p>
      </dsp:txBody>
      <dsp:txXfrm>
        <a:off x="6057396" y="1409474"/>
        <a:ext cx="2382965" cy="2021631"/>
      </dsp:txXfrm>
    </dsp:sp>
    <dsp:sp modelId="{B225E9D3-02CC-437C-92F2-2EDE25105612}">
      <dsp:nvSpPr>
        <dsp:cNvPr id="0" name=""/>
        <dsp:cNvSpPr/>
      </dsp:nvSpPr>
      <dsp:spPr>
        <a:xfrm>
          <a:off x="6826906" y="1693778"/>
          <a:ext cx="3210351" cy="3210351"/>
        </a:xfrm>
        <a:prstGeom prst="leftCircularArrow">
          <a:avLst>
            <a:gd name="adj1" fmla="val 2160"/>
            <a:gd name="adj2" fmla="val 259736"/>
            <a:gd name="adj3" fmla="val 1396253"/>
            <a:gd name="adj4" fmla="val 8385496"/>
            <a:gd name="adj5" fmla="val 252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69B68-2BEC-4C42-85AF-0BD4422A0C31}">
      <dsp:nvSpPr>
        <dsp:cNvPr id="0" name=""/>
        <dsp:cNvSpPr/>
      </dsp:nvSpPr>
      <dsp:spPr>
        <a:xfrm>
          <a:off x="6456835" y="3645301"/>
          <a:ext cx="1614636" cy="64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j-lt"/>
            </a:rPr>
            <a:t>Динамичность</a:t>
          </a:r>
        </a:p>
      </dsp:txBody>
      <dsp:txXfrm>
        <a:off x="6475641" y="3664107"/>
        <a:ext cx="1577024" cy="604475"/>
      </dsp:txXfrm>
    </dsp:sp>
    <dsp:sp modelId="{24FF459F-C055-454E-889A-8E36A5062280}">
      <dsp:nvSpPr>
        <dsp:cNvPr id="0" name=""/>
        <dsp:cNvSpPr/>
      </dsp:nvSpPr>
      <dsp:spPr>
        <a:xfrm>
          <a:off x="8833470" y="1098985"/>
          <a:ext cx="2878753" cy="3228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+mj-lt"/>
            </a:rPr>
            <a:t>Опыт работы транслируется на различных уровнях – разработана, концепция формы и методы педагогической работы по направлению «Трудовое воспитание»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+mj-lt"/>
          </a:endParaRPr>
        </a:p>
      </dsp:txBody>
      <dsp:txXfrm>
        <a:off x="8907761" y="1865048"/>
        <a:ext cx="2730171" cy="2387916"/>
      </dsp:txXfrm>
    </dsp:sp>
    <dsp:sp modelId="{93F8DF2E-2415-4F85-A7D4-27790B21E573}">
      <dsp:nvSpPr>
        <dsp:cNvPr id="0" name=""/>
        <dsp:cNvSpPr/>
      </dsp:nvSpPr>
      <dsp:spPr>
        <a:xfrm>
          <a:off x="9369143" y="976372"/>
          <a:ext cx="1917719" cy="64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j-lt"/>
            </a:rPr>
            <a:t>Транслируемость</a:t>
          </a:r>
        </a:p>
      </dsp:txBody>
      <dsp:txXfrm>
        <a:off x="9387949" y="995178"/>
        <a:ext cx="1880107" cy="60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0C5D-6BF6-44E3-93DA-2441791DEF87}">
      <dsp:nvSpPr>
        <dsp:cNvPr id="0" name=""/>
        <dsp:cNvSpPr/>
      </dsp:nvSpPr>
      <dsp:spPr>
        <a:xfrm>
          <a:off x="6472" y="0"/>
          <a:ext cx="2271097" cy="50285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+mj-lt"/>
            </a:rPr>
            <a:t>«Сделай с нами – сделай лучше!»</a:t>
          </a:r>
          <a:endParaRPr lang="ru-RU" sz="2000" b="1" kern="1200" dirty="0">
            <a:latin typeface="+mj-lt"/>
          </a:endParaRPr>
        </a:p>
      </dsp:txBody>
      <dsp:txXfrm>
        <a:off x="6472" y="0"/>
        <a:ext cx="2271097" cy="1508560"/>
      </dsp:txXfrm>
    </dsp:sp>
    <dsp:sp modelId="{3757BF6D-F407-4351-AC9B-41EBC12E25B5}">
      <dsp:nvSpPr>
        <dsp:cNvPr id="0" name=""/>
        <dsp:cNvSpPr/>
      </dsp:nvSpPr>
      <dsp:spPr>
        <a:xfrm>
          <a:off x="233581" y="1510034"/>
          <a:ext cx="1816877" cy="151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организация тематических акций на уровне ДОУ</a:t>
          </a:r>
        </a:p>
      </dsp:txBody>
      <dsp:txXfrm>
        <a:off x="277988" y="1554441"/>
        <a:ext cx="1728063" cy="1427358"/>
      </dsp:txXfrm>
    </dsp:sp>
    <dsp:sp modelId="{6E3910E6-457D-43D7-BEBB-18B9C1947305}">
      <dsp:nvSpPr>
        <dsp:cNvPr id="0" name=""/>
        <dsp:cNvSpPr/>
      </dsp:nvSpPr>
      <dsp:spPr>
        <a:xfrm>
          <a:off x="233581" y="3259463"/>
          <a:ext cx="1816877" cy="151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участие семей в тематических акциях, организуемых на различных уровнях </a:t>
          </a:r>
          <a:endParaRPr lang="ru-RU" sz="1800" kern="1200" dirty="0">
            <a:latin typeface="+mj-lt"/>
          </a:endParaRPr>
        </a:p>
      </dsp:txBody>
      <dsp:txXfrm>
        <a:off x="277988" y="3303870"/>
        <a:ext cx="1728063" cy="1427358"/>
      </dsp:txXfrm>
    </dsp:sp>
    <dsp:sp modelId="{4335D433-9038-45D6-90AD-270EC9D4CBBF}">
      <dsp:nvSpPr>
        <dsp:cNvPr id="0" name=""/>
        <dsp:cNvSpPr/>
      </dsp:nvSpPr>
      <dsp:spPr>
        <a:xfrm>
          <a:off x="2447901" y="0"/>
          <a:ext cx="2271097" cy="50285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+mj-lt"/>
            </a:rPr>
            <a:t>«Наши младшие друзья»</a:t>
          </a:r>
          <a:endParaRPr lang="ru-RU" sz="2000" b="1" kern="1200" dirty="0">
            <a:latin typeface="+mj-lt"/>
          </a:endParaRPr>
        </a:p>
      </dsp:txBody>
      <dsp:txXfrm>
        <a:off x="2447901" y="0"/>
        <a:ext cx="2271097" cy="1508560"/>
      </dsp:txXfrm>
    </dsp:sp>
    <dsp:sp modelId="{AD75EEBC-BF2A-4301-8F04-A7FA3D9D0359}">
      <dsp:nvSpPr>
        <dsp:cNvPr id="0" name=""/>
        <dsp:cNvSpPr/>
      </dsp:nvSpPr>
      <dsp:spPr>
        <a:xfrm>
          <a:off x="2675011" y="1508560"/>
          <a:ext cx="1816877" cy="326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шефство старших дошкольников над воспитанниками младшего возраста</a:t>
          </a:r>
        </a:p>
      </dsp:txBody>
      <dsp:txXfrm>
        <a:off x="2728226" y="1561775"/>
        <a:ext cx="1710447" cy="3162118"/>
      </dsp:txXfrm>
    </dsp:sp>
    <dsp:sp modelId="{3E76B826-1B76-4C4F-9C9B-A346706E2852}">
      <dsp:nvSpPr>
        <dsp:cNvPr id="0" name=""/>
        <dsp:cNvSpPr/>
      </dsp:nvSpPr>
      <dsp:spPr>
        <a:xfrm>
          <a:off x="4889331" y="0"/>
          <a:ext cx="2271097" cy="50285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+mj-lt"/>
            </a:rPr>
            <a:t>«А у Толи и у Веры – обе мамы – инженеры!»</a:t>
          </a:r>
        </a:p>
      </dsp:txBody>
      <dsp:txXfrm>
        <a:off x="4889331" y="0"/>
        <a:ext cx="2271097" cy="1508560"/>
      </dsp:txXfrm>
    </dsp:sp>
    <dsp:sp modelId="{63B3FF05-B57D-45D1-BFBA-B1C89A5B3105}">
      <dsp:nvSpPr>
        <dsp:cNvPr id="0" name=""/>
        <dsp:cNvSpPr/>
      </dsp:nvSpPr>
      <dsp:spPr>
        <a:xfrm>
          <a:off x="5116441" y="1508560"/>
          <a:ext cx="1816877" cy="326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трансляция личного профессионального и трудового опыта членами семей воспитанников </a:t>
          </a:r>
        </a:p>
      </dsp:txBody>
      <dsp:txXfrm>
        <a:off x="5169656" y="1561775"/>
        <a:ext cx="1710447" cy="3162118"/>
      </dsp:txXfrm>
    </dsp:sp>
    <dsp:sp modelId="{A2888D4E-D6DD-4F5F-87BE-5B8518DBDB19}">
      <dsp:nvSpPr>
        <dsp:cNvPr id="0" name=""/>
        <dsp:cNvSpPr/>
      </dsp:nvSpPr>
      <dsp:spPr>
        <a:xfrm>
          <a:off x="7330760" y="0"/>
          <a:ext cx="2271097" cy="50285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+mj-lt"/>
            </a:rPr>
            <a:t>«Не мешайте мне трудиться!»</a:t>
          </a:r>
          <a:endParaRPr lang="ru-RU" sz="2000" b="1" kern="1200" dirty="0">
            <a:latin typeface="+mj-lt"/>
          </a:endParaRPr>
        </a:p>
      </dsp:txBody>
      <dsp:txXfrm>
        <a:off x="7330760" y="0"/>
        <a:ext cx="2271097" cy="1508560"/>
      </dsp:txXfrm>
    </dsp:sp>
    <dsp:sp modelId="{FD44F328-E36D-46EB-BEE1-C6740CD005DB}">
      <dsp:nvSpPr>
        <dsp:cNvPr id="0" name=""/>
        <dsp:cNvSpPr/>
      </dsp:nvSpPr>
      <dsp:spPr>
        <a:xfrm>
          <a:off x="7557870" y="1508560"/>
          <a:ext cx="1816877" cy="326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развитие ребенка как субъекта деятельности в различных формах трудовой деятельности в ДОУ и семье</a:t>
          </a:r>
        </a:p>
      </dsp:txBody>
      <dsp:txXfrm>
        <a:off x="7611085" y="1561775"/>
        <a:ext cx="1710447" cy="3162118"/>
      </dsp:txXfrm>
    </dsp:sp>
    <dsp:sp modelId="{F743C4B7-3F6B-4966-BA7A-26B26959BD12}">
      <dsp:nvSpPr>
        <dsp:cNvPr id="0" name=""/>
        <dsp:cNvSpPr/>
      </dsp:nvSpPr>
      <dsp:spPr>
        <a:xfrm>
          <a:off x="9644509" y="0"/>
          <a:ext cx="2271097" cy="50285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+mj-lt"/>
            </a:rPr>
            <a:t>«Трудовой десант» </a:t>
          </a:r>
          <a:endParaRPr lang="ru-RU" sz="2000" b="1" kern="1200" dirty="0">
            <a:latin typeface="+mj-lt"/>
          </a:endParaRPr>
        </a:p>
      </dsp:txBody>
      <dsp:txXfrm>
        <a:off x="9644509" y="0"/>
        <a:ext cx="2271097" cy="1508560"/>
      </dsp:txXfrm>
    </dsp:sp>
    <dsp:sp modelId="{0AA6D5AD-B305-4A32-95DE-D03AE6A4684A}">
      <dsp:nvSpPr>
        <dsp:cNvPr id="0" name=""/>
        <dsp:cNvSpPr/>
      </dsp:nvSpPr>
      <dsp:spPr>
        <a:xfrm>
          <a:off x="9999300" y="1510034"/>
          <a:ext cx="1816877" cy="151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практика трудовой деятельности детей дома и в саду, </a:t>
          </a:r>
        </a:p>
      </dsp:txBody>
      <dsp:txXfrm>
        <a:off x="10043707" y="1554441"/>
        <a:ext cx="1728063" cy="1427358"/>
      </dsp:txXfrm>
    </dsp:sp>
    <dsp:sp modelId="{04463DBE-4905-4D86-A90C-D31A6414F043}">
      <dsp:nvSpPr>
        <dsp:cNvPr id="0" name=""/>
        <dsp:cNvSpPr/>
      </dsp:nvSpPr>
      <dsp:spPr>
        <a:xfrm>
          <a:off x="9999300" y="3259463"/>
          <a:ext cx="1816877" cy="1516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освещение работы с использованием Интернет-ресурсов</a:t>
          </a:r>
          <a:endParaRPr lang="ru-RU" sz="1800" kern="1200" dirty="0">
            <a:latin typeface="+mj-lt"/>
          </a:endParaRPr>
        </a:p>
      </dsp:txBody>
      <dsp:txXfrm>
        <a:off x="10043707" y="3303870"/>
        <a:ext cx="1728063" cy="1427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F985-8D7B-4EE0-B0D5-05FD52F8D890}">
      <dsp:nvSpPr>
        <dsp:cNvPr id="0" name=""/>
        <dsp:cNvSpPr/>
      </dsp:nvSpPr>
      <dsp:spPr>
        <a:xfrm>
          <a:off x="0" y="1837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- разработка локальных актов, регламентирующих деятельность административно-методической команды, рабочих групп и педагогического коллектива</a:t>
          </a:r>
        </a:p>
      </dsp:txBody>
      <dsp:txXfrm>
        <a:off x="34500" y="36337"/>
        <a:ext cx="11365812" cy="637730"/>
      </dsp:txXfrm>
    </dsp:sp>
    <dsp:sp modelId="{A98D2293-9F74-41B3-AA8D-976885A2914F}">
      <dsp:nvSpPr>
        <dsp:cNvPr id="0" name=""/>
        <dsp:cNvSpPr/>
      </dsp:nvSpPr>
      <dsp:spPr>
        <a:xfrm>
          <a:off x="0" y="722827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достаточный уровень подготовки педагогических кадров</a:t>
          </a:r>
        </a:p>
      </dsp:txBody>
      <dsp:txXfrm>
        <a:off x="34500" y="757327"/>
        <a:ext cx="11365812" cy="637730"/>
      </dsp:txXfrm>
    </dsp:sp>
    <dsp:sp modelId="{C6EFB60E-10A6-456A-AC45-01D9D9D0E7CD}">
      <dsp:nvSpPr>
        <dsp:cNvPr id="0" name=""/>
        <dsp:cNvSpPr/>
      </dsp:nvSpPr>
      <dsp:spPr>
        <a:xfrm>
          <a:off x="0" y="1443816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психологическая готовность педагогов к реализации инновационной деятельности</a:t>
          </a:r>
        </a:p>
      </dsp:txBody>
      <dsp:txXfrm>
        <a:off x="34500" y="1478316"/>
        <a:ext cx="11365812" cy="637730"/>
      </dsp:txXfrm>
    </dsp:sp>
    <dsp:sp modelId="{43FD42F0-E0AD-4936-AEB6-3E354654463B}">
      <dsp:nvSpPr>
        <dsp:cNvPr id="0" name=""/>
        <dsp:cNvSpPr/>
      </dsp:nvSpPr>
      <dsp:spPr>
        <a:xfrm>
          <a:off x="0" y="2164806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обеспечение методическими материалами, электронными ресурсами</a:t>
          </a:r>
        </a:p>
      </dsp:txBody>
      <dsp:txXfrm>
        <a:off x="34500" y="2199306"/>
        <a:ext cx="11365812" cy="637730"/>
      </dsp:txXfrm>
    </dsp:sp>
    <dsp:sp modelId="{915F8597-5584-4FB4-A324-BD4234F64F02}">
      <dsp:nvSpPr>
        <dsp:cNvPr id="0" name=""/>
        <dsp:cNvSpPr/>
      </dsp:nvSpPr>
      <dsp:spPr>
        <a:xfrm>
          <a:off x="0" y="2885796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наличие игрового и дидактического оборудования групп учреждения</a:t>
          </a:r>
        </a:p>
      </dsp:txBody>
      <dsp:txXfrm>
        <a:off x="34500" y="2920296"/>
        <a:ext cx="11365812" cy="637730"/>
      </dsp:txXfrm>
    </dsp:sp>
    <dsp:sp modelId="{CAE5D9B7-803A-4356-9C10-3C9DFDA034F5}">
      <dsp:nvSpPr>
        <dsp:cNvPr id="0" name=""/>
        <dsp:cNvSpPr/>
      </dsp:nvSpPr>
      <dsp:spPr>
        <a:xfrm>
          <a:off x="0" y="3606785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непрерывное сопровождение администрацией и методической службой ДОУ деятельности рабочих групп и педагогического коллектива</a:t>
          </a:r>
        </a:p>
      </dsp:txBody>
      <dsp:txXfrm>
        <a:off x="34500" y="3641285"/>
        <a:ext cx="11365812" cy="637730"/>
      </dsp:txXfrm>
    </dsp:sp>
    <dsp:sp modelId="{1B3A8E06-857B-45B9-9A53-DEB058ADBBF1}">
      <dsp:nvSpPr>
        <dsp:cNvPr id="0" name=""/>
        <dsp:cNvSpPr/>
      </dsp:nvSpPr>
      <dsp:spPr>
        <a:xfrm>
          <a:off x="0" y="4327775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система контрольно-координационных мероприятий в процессе функционирования учреждения в инновационном режиме</a:t>
          </a:r>
        </a:p>
      </dsp:txBody>
      <dsp:txXfrm>
        <a:off x="34500" y="4362275"/>
        <a:ext cx="11365812" cy="637730"/>
      </dsp:txXfrm>
    </dsp:sp>
    <dsp:sp modelId="{143E3D5D-A45E-40BC-88FF-3D91F7A04CDB}">
      <dsp:nvSpPr>
        <dsp:cNvPr id="0" name=""/>
        <dsp:cNvSpPr/>
      </dsp:nvSpPr>
      <dsp:spPr>
        <a:xfrm>
          <a:off x="0" y="5048765"/>
          <a:ext cx="11434812" cy="70673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+mj-lt"/>
            </a:rPr>
            <a:t>- постоянная обратная связь, отработка проблемных ситуаций, адекватный ответ на вызовы и новые возникающие условия</a:t>
          </a:r>
        </a:p>
      </dsp:txBody>
      <dsp:txXfrm>
        <a:off x="34500" y="5083265"/>
        <a:ext cx="11365812" cy="637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8C933-2B1E-4060-AE60-2D9D318C20E5}">
      <dsp:nvSpPr>
        <dsp:cNvPr id="0" name=""/>
        <dsp:cNvSpPr/>
      </dsp:nvSpPr>
      <dsp:spPr>
        <a:xfrm>
          <a:off x="1045" y="-1664"/>
          <a:ext cx="1626069" cy="233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+mj-lt"/>
              <a:ea typeface="+mn-ea"/>
              <a:cs typeface="+mn-cs"/>
            </a:rPr>
            <a:t>Педагоги</a:t>
          </a:r>
        </a:p>
      </dsp:txBody>
      <dsp:txXfrm>
        <a:off x="28422" y="960432"/>
        <a:ext cx="1571315" cy="879966"/>
      </dsp:txXfrm>
    </dsp:sp>
    <dsp:sp modelId="{BD8775F7-873F-47B0-9B5F-BC3A6DD333BC}">
      <dsp:nvSpPr>
        <dsp:cNvPr id="0" name=""/>
        <dsp:cNvSpPr/>
      </dsp:nvSpPr>
      <dsp:spPr>
        <a:xfrm>
          <a:off x="252400" y="63412"/>
          <a:ext cx="1123359" cy="928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5000F0-0E96-43B7-ACC6-847499F33D28}">
      <dsp:nvSpPr>
        <dsp:cNvPr id="0" name=""/>
        <dsp:cNvSpPr/>
      </dsp:nvSpPr>
      <dsp:spPr>
        <a:xfrm>
          <a:off x="1675897" y="-1664"/>
          <a:ext cx="1626069" cy="233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latin typeface="+mj-lt"/>
              <a:ea typeface="+mn-ea"/>
              <a:cs typeface="+mn-cs"/>
            </a:rPr>
            <a:t>Дети</a:t>
          </a:r>
          <a:endParaRPr lang="ru-RU" sz="2000" b="1" kern="1200" dirty="0">
            <a:latin typeface="+mj-lt"/>
            <a:ea typeface="+mn-ea"/>
            <a:cs typeface="+mn-cs"/>
          </a:endParaRPr>
        </a:p>
      </dsp:txBody>
      <dsp:txXfrm>
        <a:off x="1703274" y="960432"/>
        <a:ext cx="1571315" cy="879966"/>
      </dsp:txXfrm>
    </dsp:sp>
    <dsp:sp modelId="{37DB741D-8456-4320-92D3-E3B485E5FB9A}">
      <dsp:nvSpPr>
        <dsp:cNvPr id="0" name=""/>
        <dsp:cNvSpPr/>
      </dsp:nvSpPr>
      <dsp:spPr>
        <a:xfrm>
          <a:off x="1873489" y="9560"/>
          <a:ext cx="1230884" cy="10361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DED0CE-308E-4A6A-B6F2-B230F4A1EF99}">
      <dsp:nvSpPr>
        <dsp:cNvPr id="0" name=""/>
        <dsp:cNvSpPr/>
      </dsp:nvSpPr>
      <dsp:spPr>
        <a:xfrm>
          <a:off x="3351789" y="-1664"/>
          <a:ext cx="1626069" cy="2336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+mj-lt"/>
              <a:ea typeface="+mn-ea"/>
              <a:cs typeface="+mn-cs"/>
            </a:rPr>
            <a:t>Родители</a:t>
          </a:r>
        </a:p>
      </dsp:txBody>
      <dsp:txXfrm>
        <a:off x="3379166" y="960432"/>
        <a:ext cx="1571315" cy="879966"/>
      </dsp:txXfrm>
    </dsp:sp>
    <dsp:sp modelId="{BC4EB8E5-4CA5-4BE5-90D9-F64D37041667}">
      <dsp:nvSpPr>
        <dsp:cNvPr id="0" name=""/>
        <dsp:cNvSpPr/>
      </dsp:nvSpPr>
      <dsp:spPr>
        <a:xfrm>
          <a:off x="3647159" y="53643"/>
          <a:ext cx="1123001" cy="10010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C5B8E5-A007-4CB5-AB96-4102909C6195}">
      <dsp:nvSpPr>
        <dsp:cNvPr id="0" name=""/>
        <dsp:cNvSpPr/>
      </dsp:nvSpPr>
      <dsp:spPr>
        <a:xfrm>
          <a:off x="199114" y="1747606"/>
          <a:ext cx="4579634" cy="590857"/>
        </a:xfrm>
        <a:prstGeom prst="mathEqual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40CA-0D93-49F4-A9C2-AAAE6AF71ECD}">
      <dsp:nvSpPr>
        <dsp:cNvPr id="0" name=""/>
        <dsp:cNvSpPr/>
      </dsp:nvSpPr>
      <dsp:spPr>
        <a:xfrm>
          <a:off x="0" y="0"/>
          <a:ext cx="11555932" cy="17984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363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Подготовительный этап</a:t>
          </a:r>
          <a:br>
            <a:rPr lang="ru-RU" sz="1800" b="1" kern="1200" dirty="0">
              <a:latin typeface="+mn-lt"/>
              <a:cs typeface="Times New Roman" panose="02020603050405020304" pitchFamily="18" charset="0"/>
            </a:rPr>
          </a:br>
          <a:r>
            <a:rPr lang="ru-RU" sz="1800" b="1" kern="1200" dirty="0">
              <a:latin typeface="+mn-lt"/>
              <a:cs typeface="Times New Roman" panose="02020603050405020304" pitchFamily="18" charset="0"/>
            </a:rPr>
            <a:t>январь-май 2022г.</a:t>
          </a:r>
          <a:endParaRPr lang="ru-RU" sz="1800" b="1" kern="1200" dirty="0">
            <a:latin typeface="+mn-lt"/>
          </a:endParaRPr>
        </a:p>
      </dsp:txBody>
      <dsp:txXfrm>
        <a:off x="0" y="449609"/>
        <a:ext cx="11106323" cy="899219"/>
      </dsp:txXfrm>
    </dsp:sp>
    <dsp:sp modelId="{46D48C63-1F05-40E3-9AE2-9F1C0B6C7B84}">
      <dsp:nvSpPr>
        <dsp:cNvPr id="0" name=""/>
        <dsp:cNvSpPr/>
      </dsp:nvSpPr>
      <dsp:spPr>
        <a:xfrm>
          <a:off x="0" y="1323783"/>
          <a:ext cx="3056499" cy="3436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Мониторинг практики трудового воспитания в ДОУ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Разработка документации и создание рабочих групп по направлениям (подпроектам)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Разработка плана мероприятий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Проведение вводных семинаров для педагогов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Разработка критериев мониторинга эффективности проекта</a:t>
          </a:r>
        </a:p>
      </dsp:txBody>
      <dsp:txXfrm>
        <a:off x="0" y="1323783"/>
        <a:ext cx="3056499" cy="3436228"/>
      </dsp:txXfrm>
    </dsp:sp>
    <dsp:sp modelId="{D1300FE1-0D22-4728-8E22-A1E68BE36313}">
      <dsp:nvSpPr>
        <dsp:cNvPr id="0" name=""/>
        <dsp:cNvSpPr/>
      </dsp:nvSpPr>
      <dsp:spPr>
        <a:xfrm>
          <a:off x="2953835" y="818763"/>
          <a:ext cx="8567969" cy="17236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363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Основной этап</a:t>
          </a:r>
          <a:br>
            <a:rPr lang="ru-RU" sz="1800" b="1" kern="1200" dirty="0">
              <a:latin typeface="+mn-lt"/>
              <a:cs typeface="Times New Roman" panose="02020603050405020304" pitchFamily="18" charset="0"/>
            </a:rPr>
          </a:br>
          <a:r>
            <a:rPr lang="ru-RU" sz="1800" b="1" kern="1200" dirty="0">
              <a:latin typeface="+mn-lt"/>
              <a:cs typeface="Times New Roman" panose="02020603050405020304" pitchFamily="18" charset="0"/>
            </a:rPr>
            <a:t>июль 2022 – май 2024г.</a:t>
          </a:r>
          <a:endParaRPr lang="ru-RU" sz="1800" b="1" kern="1200" dirty="0">
            <a:latin typeface="+mn-lt"/>
          </a:endParaRPr>
        </a:p>
      </dsp:txBody>
      <dsp:txXfrm>
        <a:off x="2953835" y="1249687"/>
        <a:ext cx="8137045" cy="861849"/>
      </dsp:txXfrm>
    </dsp:sp>
    <dsp:sp modelId="{F9C8E04B-4C14-44A2-A902-F9D4A429D6DB}">
      <dsp:nvSpPr>
        <dsp:cNvPr id="0" name=""/>
        <dsp:cNvSpPr/>
      </dsp:nvSpPr>
      <dsp:spPr>
        <a:xfrm>
          <a:off x="3118717" y="2130201"/>
          <a:ext cx="4675609" cy="3584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Административно-методическое сопровождение педагогов - встречи рабочих групп, семинары-практикумы, обмен опытом для педагогов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Реализация мероприятий  подпроектов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Взаимодействие педагогов с семьями воспитанников, подбор содержания и методов работы с семьей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Изучение семейного опыта трудового воспитания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Вовлечение родителей в трансляцию опыта профессиональной деятельности</a:t>
          </a:r>
        </a:p>
      </dsp:txBody>
      <dsp:txXfrm>
        <a:off x="3118717" y="2130201"/>
        <a:ext cx="4675609" cy="3584421"/>
      </dsp:txXfrm>
    </dsp:sp>
    <dsp:sp modelId="{5110653E-691B-40C7-8BA3-0321077F44A5}">
      <dsp:nvSpPr>
        <dsp:cNvPr id="0" name=""/>
        <dsp:cNvSpPr/>
      </dsp:nvSpPr>
      <dsp:spPr>
        <a:xfrm>
          <a:off x="8021159" y="1675102"/>
          <a:ext cx="3413892" cy="17236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363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Заключительный этап</a:t>
          </a:r>
          <a:br>
            <a:rPr lang="ru-RU" sz="1800" b="1" kern="1200" dirty="0">
              <a:latin typeface="+mn-lt"/>
              <a:cs typeface="Times New Roman" panose="02020603050405020304" pitchFamily="18" charset="0"/>
            </a:rPr>
          </a:br>
          <a:r>
            <a:rPr lang="ru-RU" sz="1800" b="1" kern="1200" dirty="0">
              <a:latin typeface="+mn-lt"/>
              <a:cs typeface="Times New Roman" panose="02020603050405020304" pitchFamily="18" charset="0"/>
            </a:rPr>
            <a:t>июнь - август 2024г.</a:t>
          </a:r>
          <a:endParaRPr lang="ru-RU" sz="1800" b="1" kern="1200" dirty="0">
            <a:latin typeface="+mn-lt"/>
          </a:endParaRPr>
        </a:p>
      </dsp:txBody>
      <dsp:txXfrm>
        <a:off x="8021159" y="2106026"/>
        <a:ext cx="2982968" cy="861849"/>
      </dsp:txXfrm>
    </dsp:sp>
    <dsp:sp modelId="{5DA19211-06C0-4471-B8FD-1B84320BC0EB}">
      <dsp:nvSpPr>
        <dsp:cNvPr id="0" name=""/>
        <dsp:cNvSpPr/>
      </dsp:nvSpPr>
      <dsp:spPr>
        <a:xfrm>
          <a:off x="8063097" y="2943417"/>
          <a:ext cx="2511012" cy="2882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Подведение итогов и мониторинг результатов реализованных мероприятий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+mj-lt"/>
            </a:rPr>
            <a:t>Создание методического пакета  - материалы по формированию модели трудового воспитания в ДОУ</a:t>
          </a:r>
        </a:p>
      </dsp:txBody>
      <dsp:txXfrm>
        <a:off x="8063097" y="2943417"/>
        <a:ext cx="2511012" cy="2882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56DE3-E68F-486F-9302-6F8B005DAB47}">
      <dsp:nvSpPr>
        <dsp:cNvPr id="0" name=""/>
        <dsp:cNvSpPr/>
      </dsp:nvSpPr>
      <dsp:spPr>
        <a:xfrm>
          <a:off x="199663" y="0"/>
          <a:ext cx="11441691" cy="659062"/>
        </a:xfrm>
        <a:prstGeom prst="roundRect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+mn-lt"/>
            </a:rPr>
            <a:t>Определен образ ребенка на этапе завершения дошкольного образования</a:t>
          </a:r>
          <a:endParaRPr lang="ru-RU" sz="1800" b="1" kern="1200" dirty="0">
            <a:solidFill>
              <a:schemeClr val="bg1"/>
            </a:solidFill>
            <a:latin typeface="+mn-lt"/>
          </a:endParaRPr>
        </a:p>
      </dsp:txBody>
      <dsp:txXfrm>
        <a:off x="231836" y="32173"/>
        <a:ext cx="11377345" cy="594716"/>
      </dsp:txXfrm>
    </dsp:sp>
    <dsp:sp modelId="{25C65674-158E-496D-9B42-78D6755CA91F}">
      <dsp:nvSpPr>
        <dsp:cNvPr id="0" name=""/>
        <dsp:cNvSpPr/>
      </dsp:nvSpPr>
      <dsp:spPr>
        <a:xfrm>
          <a:off x="203116" y="713208"/>
          <a:ext cx="5666111" cy="844369"/>
        </a:xfrm>
        <a:prstGeom prst="roundRect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Понимающий ценность труда в семье и в обществе на основе уважения к людям труда, результатам их деятельности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244335" y="754427"/>
        <a:ext cx="5583673" cy="761931"/>
      </dsp:txXfrm>
    </dsp:sp>
    <dsp:sp modelId="{80B0E2B6-56B5-4783-904C-A4A5A3F251D5}">
      <dsp:nvSpPr>
        <dsp:cNvPr id="0" name=""/>
        <dsp:cNvSpPr/>
      </dsp:nvSpPr>
      <dsp:spPr>
        <a:xfrm>
          <a:off x="5897916" y="695302"/>
          <a:ext cx="5667348" cy="855993"/>
        </a:xfrm>
        <a:prstGeom prst="roundRect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Проявляющий трудолюбие при выполнении поручений и в самостоятельной деятельности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>
        <a:off x="5939702" y="737088"/>
        <a:ext cx="5583776" cy="772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56DE3-E68F-486F-9302-6F8B005DAB47}">
      <dsp:nvSpPr>
        <dsp:cNvPr id="0" name=""/>
        <dsp:cNvSpPr/>
      </dsp:nvSpPr>
      <dsp:spPr>
        <a:xfrm>
          <a:off x="228223" y="25144"/>
          <a:ext cx="11441691" cy="59507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Сформированы концептуальные основы построения системы (модели) трудового воспитания</a:t>
          </a:r>
          <a:endParaRPr lang="ru-RU" sz="1800" b="1" kern="1200" dirty="0">
            <a:solidFill>
              <a:schemeClr val="bg1"/>
            </a:solidFill>
            <a:latin typeface="+mj-lt"/>
          </a:endParaRPr>
        </a:p>
      </dsp:txBody>
      <dsp:txXfrm>
        <a:off x="257272" y="54193"/>
        <a:ext cx="11383593" cy="536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D477B-121B-4232-A99E-FCC2F1A3DD3C}">
      <dsp:nvSpPr>
        <dsp:cNvPr id="0" name=""/>
        <dsp:cNvSpPr/>
      </dsp:nvSpPr>
      <dsp:spPr>
        <a:xfrm>
          <a:off x="928759" y="2314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Колядки для малышей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Украшаем группы к празднику</a:t>
          </a:r>
          <a:endParaRPr lang="ru-RU" sz="1800" kern="1200" dirty="0">
            <a:latin typeface="+mj-lt"/>
          </a:endParaRPr>
        </a:p>
      </dsp:txBody>
      <dsp:txXfrm>
        <a:off x="961316" y="34871"/>
        <a:ext cx="1796270" cy="1356927"/>
      </dsp:txXfrm>
    </dsp:sp>
    <dsp:sp modelId="{51A87DD6-9561-4C44-8D41-2DB33E0BD11F}">
      <dsp:nvSpPr>
        <dsp:cNvPr id="0" name=""/>
        <dsp:cNvSpPr/>
      </dsp:nvSpPr>
      <dsp:spPr>
        <a:xfrm>
          <a:off x="928759" y="139179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Клуб добрых дел</a:t>
          </a:r>
          <a:endParaRPr lang="ru-RU" sz="1800" b="1" kern="1200" dirty="0">
            <a:latin typeface="+mj-lt"/>
          </a:endParaRPr>
        </a:p>
      </dsp:txBody>
      <dsp:txXfrm>
        <a:off x="928759" y="1391798"/>
        <a:ext cx="1310834" cy="597478"/>
      </dsp:txXfrm>
    </dsp:sp>
    <dsp:sp modelId="{14A20655-35A1-47AB-827B-3707272FA214}">
      <dsp:nvSpPr>
        <dsp:cNvPr id="0" name=""/>
        <dsp:cNvSpPr/>
      </dsp:nvSpPr>
      <dsp:spPr>
        <a:xfrm>
          <a:off x="2292248" y="1486702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1DA28-C450-44BE-85EE-7CB401AD8173}">
      <dsp:nvSpPr>
        <dsp:cNvPr id="0" name=""/>
        <dsp:cNvSpPr/>
      </dsp:nvSpPr>
      <dsp:spPr>
        <a:xfrm>
          <a:off x="3105134" y="2314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baseline="0" dirty="0" smtClean="0">
              <a:latin typeface="+mj-lt"/>
            </a:rPr>
            <a:t>«Трудиться всегда пригодится» сочинение сказок</a:t>
          </a:r>
          <a:endParaRPr lang="ru-RU" sz="1800" kern="1200" dirty="0">
            <a:latin typeface="+mj-lt"/>
          </a:endParaRPr>
        </a:p>
      </dsp:txBody>
      <dsp:txXfrm>
        <a:off x="3137691" y="34871"/>
        <a:ext cx="1796270" cy="1356927"/>
      </dsp:txXfrm>
    </dsp:sp>
    <dsp:sp modelId="{370E1DF7-0CEA-49C1-9070-590DC556A2F1}">
      <dsp:nvSpPr>
        <dsp:cNvPr id="0" name=""/>
        <dsp:cNvSpPr/>
      </dsp:nvSpPr>
      <dsp:spPr>
        <a:xfrm>
          <a:off x="3105134" y="139179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Литературный конкурс</a:t>
          </a:r>
          <a:endParaRPr lang="ru-RU" sz="1800" b="1" kern="1200" dirty="0">
            <a:latin typeface="+mj-lt"/>
          </a:endParaRPr>
        </a:p>
      </dsp:txBody>
      <dsp:txXfrm>
        <a:off x="3105134" y="1391798"/>
        <a:ext cx="1310834" cy="597478"/>
      </dsp:txXfrm>
    </dsp:sp>
    <dsp:sp modelId="{732D6C26-393C-4990-8FCE-615CAF026896}">
      <dsp:nvSpPr>
        <dsp:cNvPr id="0" name=""/>
        <dsp:cNvSpPr/>
      </dsp:nvSpPr>
      <dsp:spPr>
        <a:xfrm>
          <a:off x="4468624" y="1486702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1B9D3-BEC7-4D12-814B-EA956FBF94D1}">
      <dsp:nvSpPr>
        <dsp:cNvPr id="0" name=""/>
        <dsp:cNvSpPr/>
      </dsp:nvSpPr>
      <dsp:spPr>
        <a:xfrm>
          <a:off x="5281509" y="2314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baseline="0" dirty="0" smtClean="0">
              <a:latin typeface="+mj-lt"/>
            </a:rPr>
            <a:t>«Нескучный субботник» видеоролики о веселой уборке улиц</a:t>
          </a:r>
          <a:endParaRPr lang="ru-RU" sz="1800" kern="1200" dirty="0">
            <a:latin typeface="+mj-lt"/>
          </a:endParaRPr>
        </a:p>
      </dsp:txBody>
      <dsp:txXfrm>
        <a:off x="5314066" y="34871"/>
        <a:ext cx="1796270" cy="1356927"/>
      </dsp:txXfrm>
    </dsp:sp>
    <dsp:sp modelId="{24E4BC7A-B7BE-489F-B300-312FB4C0D458}">
      <dsp:nvSpPr>
        <dsp:cNvPr id="0" name=""/>
        <dsp:cNvSpPr/>
      </dsp:nvSpPr>
      <dsp:spPr>
        <a:xfrm>
          <a:off x="5281509" y="139179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Городская акция</a:t>
          </a:r>
          <a:endParaRPr lang="ru-RU" sz="1800" b="1" kern="1200" dirty="0">
            <a:latin typeface="+mj-lt"/>
          </a:endParaRPr>
        </a:p>
      </dsp:txBody>
      <dsp:txXfrm>
        <a:off x="5281509" y="1391798"/>
        <a:ext cx="1310834" cy="597478"/>
      </dsp:txXfrm>
    </dsp:sp>
    <dsp:sp modelId="{6BF0910D-2581-4F34-A4BE-1A370FE2B3C9}">
      <dsp:nvSpPr>
        <dsp:cNvPr id="0" name=""/>
        <dsp:cNvSpPr/>
      </dsp:nvSpPr>
      <dsp:spPr>
        <a:xfrm>
          <a:off x="6644999" y="1486702"/>
          <a:ext cx="651484" cy="6514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365DE-334F-4B95-8C50-D903F9824574}">
      <dsp:nvSpPr>
        <dsp:cNvPr id="0" name=""/>
        <dsp:cNvSpPr/>
      </dsp:nvSpPr>
      <dsp:spPr>
        <a:xfrm>
          <a:off x="7457885" y="2314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baseline="0" dirty="0" smtClean="0">
              <a:latin typeface="+mj-lt"/>
            </a:rPr>
            <a:t>«Трудовое воспитание в семье» родительская встреча</a:t>
          </a:r>
          <a:endParaRPr lang="ru-RU" sz="1800" kern="1200" dirty="0">
            <a:latin typeface="+mj-lt"/>
          </a:endParaRPr>
        </a:p>
      </dsp:txBody>
      <dsp:txXfrm>
        <a:off x="7490442" y="34871"/>
        <a:ext cx="1796270" cy="1356927"/>
      </dsp:txXfrm>
    </dsp:sp>
    <dsp:sp modelId="{99D9F522-6C80-4B38-A722-02F3712DD11E}">
      <dsp:nvSpPr>
        <dsp:cNvPr id="0" name=""/>
        <dsp:cNvSpPr/>
      </dsp:nvSpPr>
      <dsp:spPr>
        <a:xfrm>
          <a:off x="7457885" y="139179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Круглый стол</a:t>
          </a:r>
          <a:endParaRPr lang="ru-RU" sz="1800" b="1" kern="1200" dirty="0">
            <a:latin typeface="+mj-lt"/>
          </a:endParaRPr>
        </a:p>
      </dsp:txBody>
      <dsp:txXfrm>
        <a:off x="7457885" y="1391798"/>
        <a:ext cx="1310834" cy="597478"/>
      </dsp:txXfrm>
    </dsp:sp>
    <dsp:sp modelId="{926CC5FB-5DF1-4F9C-9E75-183ABD1DB18B}">
      <dsp:nvSpPr>
        <dsp:cNvPr id="0" name=""/>
        <dsp:cNvSpPr/>
      </dsp:nvSpPr>
      <dsp:spPr>
        <a:xfrm>
          <a:off x="8821374" y="1486702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E9DFB-0740-4E17-8BFF-A048E9E2CFBF}">
      <dsp:nvSpPr>
        <dsp:cNvPr id="0" name=""/>
        <dsp:cNvSpPr/>
      </dsp:nvSpPr>
      <dsp:spPr>
        <a:xfrm>
          <a:off x="9634260" y="2314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«Читающая семья»</a:t>
          </a:r>
          <a:br>
            <a:rPr lang="ru-RU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совместный проект с библиотекой</a:t>
          </a:r>
          <a:endParaRPr lang="ru-RU" sz="1800" kern="1200" dirty="0">
            <a:latin typeface="+mj-lt"/>
          </a:endParaRPr>
        </a:p>
      </dsp:txBody>
      <dsp:txXfrm>
        <a:off x="9666817" y="34871"/>
        <a:ext cx="1796270" cy="1356927"/>
      </dsp:txXfrm>
    </dsp:sp>
    <dsp:sp modelId="{5B8A85EF-7674-4015-92EE-ED4E271D9964}">
      <dsp:nvSpPr>
        <dsp:cNvPr id="0" name=""/>
        <dsp:cNvSpPr/>
      </dsp:nvSpPr>
      <dsp:spPr>
        <a:xfrm>
          <a:off x="9634260" y="139179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Семейное чтение </a:t>
          </a:r>
          <a:endParaRPr lang="ru-RU" sz="1800" b="1" kern="1200" dirty="0">
            <a:latin typeface="+mj-lt"/>
          </a:endParaRPr>
        </a:p>
      </dsp:txBody>
      <dsp:txXfrm>
        <a:off x="9634260" y="1391798"/>
        <a:ext cx="1310834" cy="597478"/>
      </dsp:txXfrm>
    </dsp:sp>
    <dsp:sp modelId="{8FA1D9C0-B8AE-4788-86A1-4575534A41EE}">
      <dsp:nvSpPr>
        <dsp:cNvPr id="0" name=""/>
        <dsp:cNvSpPr/>
      </dsp:nvSpPr>
      <dsp:spPr>
        <a:xfrm>
          <a:off x="10997750" y="1486702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BE1DB-E01E-42DF-9D27-13E3B38F46ED}">
      <dsp:nvSpPr>
        <dsp:cNvPr id="0" name=""/>
        <dsp:cNvSpPr/>
      </dsp:nvSpPr>
      <dsp:spPr>
        <a:xfrm>
          <a:off x="2016946" y="2460853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baseline="0" dirty="0" smtClean="0">
              <a:latin typeface="+mj-lt"/>
            </a:rPr>
            <a:t>«Рукотворный мир» творим своими руками </a:t>
          </a:r>
          <a:endParaRPr lang="ru-RU" sz="1800" kern="1200" dirty="0">
            <a:latin typeface="+mj-lt"/>
          </a:endParaRPr>
        </a:p>
      </dsp:txBody>
      <dsp:txXfrm>
        <a:off x="2049503" y="2493410"/>
        <a:ext cx="1796270" cy="1356927"/>
      </dsp:txXfrm>
    </dsp:sp>
    <dsp:sp modelId="{415C5BD2-32B5-4871-A378-FF586913855C}">
      <dsp:nvSpPr>
        <dsp:cNvPr id="0" name=""/>
        <dsp:cNvSpPr/>
      </dsp:nvSpPr>
      <dsp:spPr>
        <a:xfrm>
          <a:off x="2016946" y="385033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Ручной труд</a:t>
          </a:r>
          <a:endParaRPr lang="ru-RU" sz="1800" b="1" kern="1200" dirty="0">
            <a:latin typeface="+mj-lt"/>
          </a:endParaRPr>
        </a:p>
      </dsp:txBody>
      <dsp:txXfrm>
        <a:off x="2016946" y="3850338"/>
        <a:ext cx="1310834" cy="597478"/>
      </dsp:txXfrm>
    </dsp:sp>
    <dsp:sp modelId="{0577ADA8-9A6F-4C8B-912D-7604D7332C25}">
      <dsp:nvSpPr>
        <dsp:cNvPr id="0" name=""/>
        <dsp:cNvSpPr/>
      </dsp:nvSpPr>
      <dsp:spPr>
        <a:xfrm>
          <a:off x="3380436" y="3945241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F4851-6D95-48EE-957B-8D8EE7EC11A8}">
      <dsp:nvSpPr>
        <dsp:cNvPr id="0" name=""/>
        <dsp:cNvSpPr/>
      </dsp:nvSpPr>
      <dsp:spPr>
        <a:xfrm>
          <a:off x="4193322" y="2460853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baseline="0" dirty="0" smtClean="0">
              <a:latin typeface="+mj-lt"/>
            </a:rPr>
            <a:t>«Необычные видео-памятки от малышей: как правильно!»</a:t>
          </a:r>
          <a:endParaRPr lang="ru-RU" sz="1800" kern="1200" dirty="0">
            <a:latin typeface="+mj-lt"/>
          </a:endParaRPr>
        </a:p>
      </dsp:txBody>
      <dsp:txXfrm>
        <a:off x="4225879" y="2493410"/>
        <a:ext cx="1796270" cy="1356927"/>
      </dsp:txXfrm>
    </dsp:sp>
    <dsp:sp modelId="{2589C482-B1AC-4047-BB8F-8FE5CE1A8FC3}">
      <dsp:nvSpPr>
        <dsp:cNvPr id="0" name=""/>
        <dsp:cNvSpPr/>
      </dsp:nvSpPr>
      <dsp:spPr>
        <a:xfrm>
          <a:off x="4193322" y="385033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Самообслуживание</a:t>
          </a:r>
          <a:endParaRPr lang="ru-RU" sz="1800" b="1" kern="1200" dirty="0">
            <a:latin typeface="+mj-lt"/>
          </a:endParaRPr>
        </a:p>
      </dsp:txBody>
      <dsp:txXfrm>
        <a:off x="4193322" y="3850338"/>
        <a:ext cx="1310834" cy="597478"/>
      </dsp:txXfrm>
    </dsp:sp>
    <dsp:sp modelId="{11990929-EE91-4CC2-A43A-D78D0BC4DD10}">
      <dsp:nvSpPr>
        <dsp:cNvPr id="0" name=""/>
        <dsp:cNvSpPr/>
      </dsp:nvSpPr>
      <dsp:spPr>
        <a:xfrm>
          <a:off x="5556811" y="3945241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C82C1-238E-41D5-A320-9ADA3D3F8037}">
      <dsp:nvSpPr>
        <dsp:cNvPr id="0" name=""/>
        <dsp:cNvSpPr/>
      </dsp:nvSpPr>
      <dsp:spPr>
        <a:xfrm>
          <a:off x="6369697" y="2460853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«Детское кафе»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«Грамотный помощник» совместная уборка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+mj-lt"/>
          </a:endParaRPr>
        </a:p>
      </dsp:txBody>
      <dsp:txXfrm>
        <a:off x="6402254" y="2493410"/>
        <a:ext cx="1796270" cy="1356927"/>
      </dsp:txXfrm>
    </dsp:sp>
    <dsp:sp modelId="{2509F259-27F8-49FA-998F-B0EA7C5786F9}">
      <dsp:nvSpPr>
        <dsp:cNvPr id="0" name=""/>
        <dsp:cNvSpPr/>
      </dsp:nvSpPr>
      <dsp:spPr>
        <a:xfrm>
          <a:off x="6369697" y="385033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Труд в быту</a:t>
          </a:r>
          <a:endParaRPr lang="ru-RU" sz="1800" b="1" kern="1200" dirty="0">
            <a:latin typeface="+mj-lt"/>
          </a:endParaRPr>
        </a:p>
      </dsp:txBody>
      <dsp:txXfrm>
        <a:off x="6369697" y="3850338"/>
        <a:ext cx="1310834" cy="597478"/>
      </dsp:txXfrm>
    </dsp:sp>
    <dsp:sp modelId="{622D1FBF-1756-490E-932A-C9BBF3D35F9F}">
      <dsp:nvSpPr>
        <dsp:cNvPr id="0" name=""/>
        <dsp:cNvSpPr/>
      </dsp:nvSpPr>
      <dsp:spPr>
        <a:xfrm>
          <a:off x="7733187" y="3945241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F1CEE-BB41-4ABC-810C-03B086AE2D71}">
      <dsp:nvSpPr>
        <dsp:cNvPr id="0" name=""/>
        <dsp:cNvSpPr/>
      </dsp:nvSpPr>
      <dsp:spPr>
        <a:xfrm>
          <a:off x="8546072" y="2460853"/>
          <a:ext cx="1861384" cy="13894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+mj-lt"/>
            </a:rPr>
            <a:t>Экопроект</a:t>
          </a:r>
          <a:r>
            <a:rPr lang="ru-RU" sz="1800" kern="1200" dirty="0" smtClean="0">
              <a:latin typeface="+mj-lt"/>
            </a:rPr>
            <a:t> по уходу за растениями дома и в саду</a:t>
          </a:r>
          <a:endParaRPr lang="ru-RU" sz="1800" kern="1200" dirty="0">
            <a:latin typeface="+mj-lt"/>
          </a:endParaRPr>
        </a:p>
      </dsp:txBody>
      <dsp:txXfrm>
        <a:off x="8578629" y="2493410"/>
        <a:ext cx="1796270" cy="1356927"/>
      </dsp:txXfrm>
    </dsp:sp>
    <dsp:sp modelId="{8612040A-495B-4399-994D-C89448A01544}">
      <dsp:nvSpPr>
        <dsp:cNvPr id="0" name=""/>
        <dsp:cNvSpPr/>
      </dsp:nvSpPr>
      <dsp:spPr>
        <a:xfrm>
          <a:off x="8546072" y="3850338"/>
          <a:ext cx="1861384" cy="597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+mj-lt"/>
            </a:rPr>
            <a:t>Труд в природе </a:t>
          </a:r>
          <a:endParaRPr lang="ru-RU" sz="1800" b="1" kern="1200" dirty="0">
            <a:latin typeface="+mj-lt"/>
          </a:endParaRPr>
        </a:p>
      </dsp:txBody>
      <dsp:txXfrm>
        <a:off x="8546072" y="3850338"/>
        <a:ext cx="1310834" cy="597478"/>
      </dsp:txXfrm>
    </dsp:sp>
    <dsp:sp modelId="{DBAB392F-AE73-4D97-9208-0D0A9107A305}">
      <dsp:nvSpPr>
        <dsp:cNvPr id="0" name=""/>
        <dsp:cNvSpPr/>
      </dsp:nvSpPr>
      <dsp:spPr>
        <a:xfrm>
          <a:off x="9909562" y="3945241"/>
          <a:ext cx="651484" cy="65148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6F559-14D5-43D3-A9F3-2ABEC54F9E86}">
      <dsp:nvSpPr>
        <dsp:cNvPr id="0" name=""/>
        <dsp:cNvSpPr/>
      </dsp:nvSpPr>
      <dsp:spPr>
        <a:xfrm rot="5400000">
          <a:off x="6625297" y="2694266"/>
          <a:ext cx="2938345" cy="2590167"/>
        </a:xfrm>
        <a:prstGeom prst="hexagon">
          <a:avLst>
            <a:gd name="adj" fmla="val 25000"/>
            <a:gd name="vf" fmla="val 115470"/>
          </a:avLst>
        </a:prstGeom>
        <a:solidFill>
          <a:srgbClr val="FFB7DB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5">
                  <a:lumMod val="50000"/>
                </a:schemeClr>
              </a:solidFill>
              <a:latin typeface="+mj-lt"/>
            </a:rPr>
            <a:t>Квест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 «Путешествие в страну </a:t>
          </a:r>
          <a:r>
            <a:rPr lang="ru-RU" sz="1800" b="1" kern="1200" dirty="0" err="1" smtClean="0">
              <a:solidFill>
                <a:schemeClr val="accent5">
                  <a:lumMod val="50000"/>
                </a:schemeClr>
              </a:solidFill>
              <a:latin typeface="+mj-lt"/>
            </a:rPr>
            <a:t>трудоголиков</a:t>
          </a: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»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 rot="-5400000">
        <a:off x="7205504" y="2980886"/>
        <a:ext cx="1777931" cy="2016927"/>
      </dsp:txXfrm>
    </dsp:sp>
    <dsp:sp modelId="{27BB1905-616C-4D9A-AE20-723AB17E2CC7}">
      <dsp:nvSpPr>
        <dsp:cNvPr id="0" name=""/>
        <dsp:cNvSpPr/>
      </dsp:nvSpPr>
      <dsp:spPr>
        <a:xfrm>
          <a:off x="5888679" y="1270834"/>
          <a:ext cx="743220" cy="3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0CB45-FB5B-4EC6-955B-468272C72629}">
      <dsp:nvSpPr>
        <dsp:cNvPr id="0" name=""/>
        <dsp:cNvSpPr/>
      </dsp:nvSpPr>
      <dsp:spPr>
        <a:xfrm rot="5400000">
          <a:off x="7993228" y="415009"/>
          <a:ext cx="2722937" cy="2477447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latin typeface="+mj-lt"/>
          </a:endParaRPr>
        </a:p>
      </dsp:txBody>
      <dsp:txXfrm rot="-5400000">
        <a:off x="8510268" y="725629"/>
        <a:ext cx="1688857" cy="1856207"/>
      </dsp:txXfrm>
    </dsp:sp>
    <dsp:sp modelId="{90F1E8AF-BA66-44E1-BE45-EEF7ED405782}">
      <dsp:nvSpPr>
        <dsp:cNvPr id="0" name=""/>
        <dsp:cNvSpPr/>
      </dsp:nvSpPr>
      <dsp:spPr>
        <a:xfrm rot="5400000">
          <a:off x="5298986" y="217521"/>
          <a:ext cx="2733393" cy="268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Фестиваль педагогических проектов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«Труд в детском саду» </a:t>
          </a:r>
          <a:endParaRPr lang="ru-RU" sz="1800" b="1" kern="1200" dirty="0">
            <a:solidFill>
              <a:schemeClr val="accent5">
                <a:lumMod val="50000"/>
              </a:schemeClr>
            </a:solidFill>
            <a:latin typeface="+mj-lt"/>
          </a:endParaRPr>
        </a:p>
      </dsp:txBody>
      <dsp:txXfrm rot="-5400000">
        <a:off x="5766320" y="645782"/>
        <a:ext cx="1798724" cy="1830063"/>
      </dsp:txXfrm>
    </dsp:sp>
    <dsp:sp modelId="{824348D3-1CE7-4405-8521-032B45BE5061}">
      <dsp:nvSpPr>
        <dsp:cNvPr id="0" name=""/>
        <dsp:cNvSpPr/>
      </dsp:nvSpPr>
      <dsp:spPr>
        <a:xfrm>
          <a:off x="3985281" y="4006009"/>
          <a:ext cx="719245" cy="3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46237-7AFA-47D2-AA76-834AE4A84ADE}">
      <dsp:nvSpPr>
        <dsp:cNvPr id="0" name=""/>
        <dsp:cNvSpPr/>
      </dsp:nvSpPr>
      <dsp:spPr>
        <a:xfrm rot="5400000">
          <a:off x="4067638" y="2609597"/>
          <a:ext cx="2679902" cy="2549146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rgbClr val="FFB7D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>
            <a:latin typeface="+mj-lt"/>
          </a:endParaRPr>
        </a:p>
      </dsp:txBody>
      <dsp:txXfrm rot="-5400000">
        <a:off x="4547509" y="2979973"/>
        <a:ext cx="1720160" cy="180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AA217-AD07-45B1-8297-78875F64359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E5D1-BBD0-4448-B198-8DF5A76F1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E5D1-BBD0-4448-B198-8DF5A76F14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E5D1-BBD0-4448-B198-8DF5A76F1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0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1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3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1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0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4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7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815F-17AB-40F4-8BE8-76EE608328A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2D9C-ADA3-43BC-BBE1-AE43E5CA7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s20@admsurgut.ru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s20.edu-sites.ru/innovacionnaya-rabo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384" y="269507"/>
            <a:ext cx="8268100" cy="2791327"/>
          </a:xfrm>
        </p:spPr>
        <p:txBody>
          <a:bodyPr anchor="ctr">
            <a:normAutofit/>
          </a:bodyPr>
          <a:lstStyle/>
          <a:p>
            <a:pPr algn="l"/>
            <a:r>
              <a:rPr lang="ru-RU" sz="3600" b="1" dirty="0">
                <a:latin typeface="Bahnschrift SemiBold SemiConden" panose="020B0502040204020203" pitchFamily="34" charset="0"/>
              </a:rPr>
              <a:t>«Формирование комплексной модели трудового воспитания в ДОУ с опорой на воспитательный потенциал семьи»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384" y="3881171"/>
            <a:ext cx="7478829" cy="266400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sz="3200" b="1" dirty="0"/>
              <a:t>Собакинских Оксана Владимировна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заведующий </a:t>
            </a:r>
            <a:r>
              <a:rPr lang="ru-RU" dirty="0" smtClean="0"/>
              <a:t>муниципального бюджетного дошкольного образовательного учреждения 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dirty="0" smtClean="0"/>
              <a:t>детского сада </a:t>
            </a:r>
            <a:r>
              <a:rPr lang="ru-RU" dirty="0"/>
              <a:t>№20 «Югорка</a:t>
            </a:r>
            <a:r>
              <a:rPr lang="ru-RU" dirty="0" smtClean="0"/>
              <a:t>»</a:t>
            </a:r>
          </a:p>
          <a:p>
            <a:pPr algn="l">
              <a:spcBef>
                <a:spcPts val="0"/>
              </a:spcBef>
            </a:pPr>
            <a:r>
              <a:rPr lang="ru-RU" dirty="0" err="1" smtClean="0"/>
              <a:t>г.Сургут</a:t>
            </a:r>
            <a:r>
              <a:rPr lang="ru-RU" dirty="0" smtClean="0"/>
              <a:t>, ХМАО-Югра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440978" y="3187395"/>
            <a:ext cx="3602380" cy="33577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0626151"/>
              </p:ext>
            </p:extLst>
          </p:nvPr>
        </p:nvGraphicFramePr>
        <p:xfrm>
          <a:off x="1481847" y="1039114"/>
          <a:ext cx="10593421" cy="557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3963" y="96863"/>
            <a:ext cx="10920687" cy="933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Bahnschrift SemiBold SemiConden" panose="020B0502040204020203" pitchFamily="34" charset="0"/>
              </a:rPr>
              <a:t>Результаты реализации проекта на текущем этапе</a:t>
            </a:r>
          </a:p>
          <a:p>
            <a:r>
              <a:rPr lang="ru-RU" sz="2600" b="1" dirty="0" smtClean="0">
                <a:latin typeface="Bahnschrift SemiBold SemiConden" panose="020B0502040204020203" pitchFamily="34" charset="0"/>
              </a:rPr>
              <a:t>Мероприятия для педагогов</a:t>
            </a:r>
            <a:endParaRPr lang="ru-RU" sz="2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5570390"/>
              </p:ext>
            </p:extLst>
          </p:nvPr>
        </p:nvGraphicFramePr>
        <p:xfrm>
          <a:off x="96687" y="846308"/>
          <a:ext cx="8628434" cy="54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91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78" y="0"/>
            <a:ext cx="9269128" cy="15042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ahnschrift SemiBold SemiConden" panose="020B0502040204020203" pitchFamily="34" charset="0"/>
              </a:rPr>
              <a:t>Характеристики проекта </a:t>
            </a:r>
            <a:br>
              <a:rPr lang="ru-RU" sz="3600" dirty="0" smtClean="0">
                <a:latin typeface="Bahnschrift SemiBold SemiConden" panose="020B0502040204020203" pitchFamily="34" charset="0"/>
              </a:rPr>
            </a:br>
            <a:r>
              <a:rPr lang="ru-RU" sz="3600" dirty="0" smtClean="0">
                <a:latin typeface="Bahnschrift SemiBold SemiConden" panose="020B0502040204020203" pitchFamily="34" charset="0"/>
              </a:rPr>
              <a:t>«Создание модели </a:t>
            </a:r>
            <a:r>
              <a:rPr lang="ru-RU" sz="3600" dirty="0">
                <a:latin typeface="Bahnschrift SemiBold SemiConden" panose="020B0502040204020203" pitchFamily="34" charset="0"/>
              </a:rPr>
              <a:t>трудового воспитания в </a:t>
            </a:r>
            <a:r>
              <a:rPr lang="ru-RU" sz="3600" dirty="0" smtClean="0">
                <a:latin typeface="Bahnschrift SemiBold SemiConden" panose="020B0502040204020203" pitchFamily="34" charset="0"/>
              </a:rPr>
              <a:t>ДОУ»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6869059"/>
              </p:ext>
            </p:extLst>
          </p:nvPr>
        </p:nvGraphicFramePr>
        <p:xfrm>
          <a:off x="295978" y="1431759"/>
          <a:ext cx="11720531" cy="542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95978" y="1191613"/>
            <a:ext cx="11443440" cy="85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latin typeface="Bahnschrift SemiBold SemiConden" panose="020B0502040204020203" pitchFamily="34" charset="0"/>
              </a:rPr>
              <a:t>Комплекс условий позволил включить сотрудников, детей и родителей ДОУ в процесс разработки и апробации модели трудового воспитания </a:t>
            </a:r>
            <a:r>
              <a:rPr lang="ru-RU" sz="2000" b="1" dirty="0" smtClean="0">
                <a:latin typeface="Bahnschrift SemiBold SemiConden" panose="020B0502040204020203" pitchFamily="34" charset="0"/>
              </a:rPr>
              <a:t>дошкольников</a:t>
            </a:r>
            <a:r>
              <a:rPr lang="ru-RU" sz="2000" b="1" dirty="0">
                <a:latin typeface="Bahnschrift SemiBold SemiConden" panose="020B0502040204020203" pitchFamily="34" charset="0"/>
              </a:rPr>
              <a:t>.</a:t>
            </a:r>
            <a:r>
              <a:rPr lang="ru-RU" sz="2000" b="1" dirty="0" smtClean="0">
                <a:latin typeface="Bahnschrift SemiBold SemiConden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61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13" y="3955983"/>
            <a:ext cx="8092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Собакинских Оксана Владимировна, </a:t>
            </a:r>
          </a:p>
          <a:p>
            <a:r>
              <a:rPr lang="ru-RU" sz="2400" dirty="0"/>
              <a:t>заведующий МБДОУ №20 «Югорка»</a:t>
            </a:r>
          </a:p>
          <a:p>
            <a:r>
              <a:rPr lang="ru-RU" sz="2400" b="1" dirty="0"/>
              <a:t>Адрес: </a:t>
            </a:r>
            <a:r>
              <a:rPr lang="ru-RU" sz="2400" dirty="0"/>
              <a:t>628403, </a:t>
            </a:r>
            <a:r>
              <a:rPr lang="ru-RU" sz="2400" dirty="0" err="1"/>
              <a:t>г.Сургут</a:t>
            </a:r>
            <a:r>
              <a:rPr lang="ru-RU" sz="2400" dirty="0"/>
              <a:t>, ХМАО-Югра, ул.30 лет Победы 68/1</a:t>
            </a:r>
          </a:p>
          <a:p>
            <a:r>
              <a:rPr lang="ru-RU" sz="2400" b="1" dirty="0"/>
              <a:t>Телефон:</a:t>
            </a:r>
            <a:r>
              <a:rPr lang="ru-RU" sz="2400" dirty="0"/>
              <a:t> 8(3462)562-162 </a:t>
            </a:r>
          </a:p>
          <a:p>
            <a:r>
              <a:rPr lang="ru-RU" sz="2400" b="1" dirty="0"/>
              <a:t>Эл. почта:</a:t>
            </a:r>
            <a:r>
              <a:rPr lang="ru-RU" sz="2400" dirty="0"/>
              <a:t> </a:t>
            </a:r>
            <a:r>
              <a:rPr lang="en-US" sz="2400" dirty="0">
                <a:solidFill>
                  <a:srgbClr val="00B0F0"/>
                </a:solidFill>
                <a:hlinkClick r:id="rId3"/>
              </a:rPr>
              <a:t>ds20@admsurgut.ru</a:t>
            </a:r>
            <a:endParaRPr lang="ru-RU" sz="2400" dirty="0">
              <a:solidFill>
                <a:srgbClr val="00B0F0"/>
              </a:solidFill>
            </a:endParaRPr>
          </a:p>
          <a:p>
            <a:r>
              <a:rPr lang="ru-RU" sz="2400" b="1" dirty="0"/>
              <a:t>Сайт МБДОУ: </a:t>
            </a:r>
            <a:r>
              <a:rPr lang="en-US" sz="2400" dirty="0">
                <a:solidFill>
                  <a:srgbClr val="00B0F0"/>
                </a:solidFill>
                <a:hlinkClick r:id="rId4"/>
              </a:rPr>
              <a:t>https://ds20.edu-sites.ru/innovacionnaya-rabota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sz="2400" dirty="0">
              <a:solidFill>
                <a:srgbClr val="00B0F0"/>
              </a:solidFill>
            </a:endParaRPr>
          </a:p>
          <a:p>
            <a:r>
              <a:rPr lang="en-US" sz="2400" dirty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396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86" y="0"/>
            <a:ext cx="9269128" cy="15042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Bahnschrift SemiBold SemiConden" panose="020B0502040204020203" pitchFamily="34" charset="0"/>
              </a:rPr>
              <a:t/>
            </a:r>
            <a:br>
              <a:rPr lang="ru-RU" sz="3600" dirty="0" smtClean="0">
                <a:latin typeface="Bahnschrift SemiBold SemiConden" panose="020B0502040204020203" pitchFamily="34" charset="0"/>
              </a:rPr>
            </a:br>
            <a:r>
              <a:rPr lang="ru-RU" sz="3600" dirty="0" smtClean="0">
                <a:latin typeface="Bahnschrift SemiBold SemiConden" panose="020B0502040204020203" pitchFamily="34" charset="0"/>
              </a:rPr>
              <a:t/>
            </a:r>
            <a:br>
              <a:rPr lang="ru-RU" sz="3600" dirty="0" smtClean="0">
                <a:latin typeface="Bahnschrift SemiBold SemiConden" panose="020B0502040204020203" pitchFamily="34" charset="0"/>
              </a:rPr>
            </a:br>
            <a:r>
              <a:rPr lang="ru-RU" sz="4000" dirty="0" smtClean="0">
                <a:latin typeface="Bahnschrift SemiBold SemiConden" panose="020B0502040204020203" pitchFamily="34" charset="0"/>
              </a:rPr>
              <a:t>Актуальность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«Формирование комплексной модели трудового воспитания в ДОУ»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5386" y="1185558"/>
            <a:ext cx="11434812" cy="5333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/>
              <a:t>Важнейшие документы, регламентирующие образовательную и воспитательную деятельность ДОУ: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Федеральный </a:t>
            </a:r>
            <a:r>
              <a:rPr lang="ru-RU" sz="2000" dirty="0"/>
              <a:t>закон от 29.12.2012 N 273-ФЗ Об образовании в Российской Федерации с изменениями и </a:t>
            </a:r>
            <a:r>
              <a:rPr lang="ru-RU" sz="2000" dirty="0" smtClean="0"/>
              <a:t>дополнениями</a:t>
            </a:r>
            <a:endParaRPr lang="ru-RU" sz="2000" dirty="0"/>
          </a:p>
          <a:p>
            <a:pPr marL="342900" indent="-342900" algn="just">
              <a:buFontTx/>
              <a:buChar char="-"/>
            </a:pPr>
            <a:r>
              <a:rPr lang="ru-RU" sz="2000" dirty="0"/>
              <a:t>Приказ Министерства просвещения РФ от 25 ноября 2022 г. № 1028 "Об утверждении федеральной образовательной программы дошкольного образования"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 Light" panose="020F0302020204030204"/>
              </a:rPr>
              <a:t>говорят о необходимости </a:t>
            </a:r>
            <a:r>
              <a:rPr lang="ru-RU" sz="2000" b="1" dirty="0" smtClean="0">
                <a:solidFill>
                  <a:srgbClr val="C00000"/>
                </a:solidFill>
                <a:latin typeface="Calibri Light" panose="020F0302020204030204"/>
              </a:rPr>
              <a:t>реализовывать трудовое воспитание в дошкольных учреждениях на основе ценностной позиции ребенка, воспитывая в нем уважение к труду и человеку труда</a:t>
            </a:r>
            <a:r>
              <a:rPr lang="ru-RU" sz="2000" dirty="0" smtClean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Это очень значимо еще и потому, что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роль трудового воспитания долгие годы не являлась приоритетной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</a:rPr>
              <a:t>в современном обществе </a:t>
            </a:r>
            <a:r>
              <a:rPr lang="ru-RU" sz="2000" b="1" dirty="0">
                <a:solidFill>
                  <a:srgbClr val="C00000"/>
                </a:solidFill>
              </a:rPr>
              <a:t>становится непрестижным </a:t>
            </a:r>
            <a:r>
              <a:rPr lang="ru-RU" sz="2000" b="1" dirty="0" smtClean="0">
                <a:solidFill>
                  <a:srgbClr val="C00000"/>
                </a:solidFill>
              </a:rPr>
              <a:t>трудится</a:t>
            </a:r>
            <a:r>
              <a:rPr lang="ru-RU" sz="2000" dirty="0" smtClean="0">
                <a:solidFill>
                  <a:prstClr val="black"/>
                </a:solidFill>
              </a:rPr>
              <a:t>. </a:t>
            </a:r>
          </a:p>
          <a:p>
            <a:pPr lvl="0" algn="just">
              <a:defRPr/>
            </a:pPr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Дошкольное детство </a:t>
            </a:r>
            <a:r>
              <a:rPr lang="ru-RU" sz="2000" b="1" dirty="0" smtClean="0">
                <a:solidFill>
                  <a:srgbClr val="C00000"/>
                </a:solidFill>
              </a:rPr>
              <a:t>- сенситивный </a:t>
            </a:r>
            <a:r>
              <a:rPr lang="ru-RU" sz="2000" b="1" dirty="0">
                <a:solidFill>
                  <a:srgbClr val="C00000"/>
                </a:solidFill>
              </a:rPr>
              <a:t>период </a:t>
            </a:r>
            <a:r>
              <a:rPr lang="ru-RU" sz="2000" dirty="0"/>
              <a:t>для формирования </a:t>
            </a:r>
            <a:r>
              <a:rPr lang="ru-RU" sz="2000" dirty="0" smtClean="0"/>
              <a:t>положительного </a:t>
            </a:r>
            <a:r>
              <a:rPr lang="ru-RU" sz="2000" dirty="0"/>
              <a:t>отношения к процессу труда, </a:t>
            </a:r>
            <a:r>
              <a:rPr lang="ru-RU" sz="2000" dirty="0" smtClean="0"/>
              <a:t>к </a:t>
            </a:r>
            <a:r>
              <a:rPr lang="ru-RU" sz="2000" dirty="0"/>
              <a:t>людям труда – а также основа для </a:t>
            </a:r>
            <a:r>
              <a:rPr lang="ru-RU" sz="2000" dirty="0" smtClean="0"/>
              <a:t>развития </a:t>
            </a:r>
            <a:r>
              <a:rPr lang="ru-RU" sz="2000" dirty="0"/>
              <a:t>человека как субъекта труда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Проект </a:t>
            </a:r>
            <a:r>
              <a:rPr lang="ru-RU" sz="2000" b="1" dirty="0">
                <a:solidFill>
                  <a:srgbClr val="C00000"/>
                </a:solidFill>
              </a:rPr>
              <a:t>по формированию системы трудового воспитания в ДОУ </a:t>
            </a:r>
            <a:r>
              <a:rPr lang="ru-RU" sz="2000" dirty="0" smtClean="0"/>
              <a:t>направлен на создание модели трудового воспитания дошкольников  как важного фактора </a:t>
            </a:r>
            <a:r>
              <a:rPr lang="ru-RU" sz="2000" dirty="0"/>
              <a:t>становления будущего гражданина российского общества – субъекта трудовой </a:t>
            </a:r>
            <a:r>
              <a:rPr lang="ru-RU" sz="2000" dirty="0" smtClean="0"/>
              <a:t>деятельности.</a:t>
            </a:r>
          </a:p>
          <a:p>
            <a:pPr algn="just"/>
            <a:r>
              <a:rPr lang="ru-RU" sz="2000" dirty="0" smtClean="0"/>
              <a:t>Проект предполагает создание системы работы ДОУ в данном направлении, ориентированной </a:t>
            </a:r>
            <a:r>
              <a:rPr lang="ru-RU" sz="2000" dirty="0"/>
              <a:t>на совместное с семьей проживание различных этапов становления ребенка в его отношении к труду, подбор индивидуальных траекторий трудового воспитания, </a:t>
            </a:r>
            <a:r>
              <a:rPr lang="ru-RU" sz="2000" dirty="0" smtClean="0"/>
              <a:t>опору </a:t>
            </a:r>
            <a:r>
              <a:rPr lang="ru-RU" sz="2000" dirty="0"/>
              <a:t>на </a:t>
            </a:r>
            <a:r>
              <a:rPr lang="ru-RU" sz="2000" dirty="0" smtClean="0"/>
              <a:t>воспитательный опыт </a:t>
            </a:r>
            <a:r>
              <a:rPr lang="ru-RU" sz="2000" dirty="0"/>
              <a:t>разных поколений семьи.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63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1975756"/>
              </p:ext>
            </p:extLst>
          </p:nvPr>
        </p:nvGraphicFramePr>
        <p:xfrm>
          <a:off x="-1228703" y="1125466"/>
          <a:ext cx="11640394" cy="537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06346" y="1550629"/>
            <a:ext cx="24106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 рамках деятельности региональной инновационной площадки «Трудимся в саду и дома: польза – детям, взрослым – помощь!» (приказ департамента образования и молодежной политики ХМАО-Югры № 10-П-1423 от 21.1.0.2021г. 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328" y="1248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ahnschrift SemiBold SemiConden" panose="020B0502040204020203" pitchFamily="34" charset="0"/>
              </a:rPr>
              <a:t>Цели и </a:t>
            </a:r>
            <a:r>
              <a:rPr lang="ru-RU" sz="3600" dirty="0" smtClean="0">
                <a:latin typeface="Bahnschrift SemiBold SemiConden" panose="020B0502040204020203" pitchFamily="34" charset="0"/>
              </a:rPr>
              <a:t>задачи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913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43" y="186153"/>
            <a:ext cx="9269128" cy="15042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Bahnschrift SemiBold SemiConden" panose="020B0502040204020203" pitchFamily="34" charset="0"/>
              </a:rPr>
              <a:t>ПОДПРОЕКТЫ</a:t>
            </a:r>
            <a:r>
              <a:rPr lang="ru-RU" sz="3600" dirty="0">
                <a:latin typeface="Bahnschrift SemiBold Condensed" panose="020B0502040204020203" pitchFamily="34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300" b="1" dirty="0">
                <a:latin typeface="Bahnschrift SemiBold SemiConden" panose="020B0502040204020203" pitchFamily="34" charset="0"/>
              </a:rPr>
              <a:t>направления работы</a:t>
            </a:r>
            <a:r>
              <a:rPr lang="ru-RU" sz="3300" dirty="0">
                <a:latin typeface="Bahnschrift SemiBold SemiConden" panose="020B0502040204020203" pitchFamily="34" charset="0"/>
              </a:rPr>
              <a:t>, ориентированные на создание комплексной модели трудового воспитания в ДОУ</a:t>
            </a:r>
            <a:endParaRPr lang="ru-RU" sz="3300" b="1" dirty="0"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8398159"/>
              </p:ext>
            </p:extLst>
          </p:nvPr>
        </p:nvGraphicFramePr>
        <p:xfrm>
          <a:off x="142240" y="1829464"/>
          <a:ext cx="12049760" cy="502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98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86" y="46182"/>
            <a:ext cx="9269128" cy="91901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SemiBold SemiConden" panose="020B0502040204020203" pitchFamily="34" charset="0"/>
              </a:rPr>
              <a:t>Условия реализации </a:t>
            </a:r>
            <a:r>
              <a:rPr lang="ru-RU" sz="3600" dirty="0" smtClean="0">
                <a:latin typeface="Bahnschrift SemiBold SemiConden" panose="020B0502040204020203" pitchFamily="34" charset="0"/>
              </a:rPr>
              <a:t>мероприятий</a:t>
            </a:r>
            <a:endParaRPr lang="ru-RU" sz="3600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07245823"/>
              </p:ext>
            </p:extLst>
          </p:nvPr>
        </p:nvGraphicFramePr>
        <p:xfrm>
          <a:off x="375386" y="965200"/>
          <a:ext cx="11434812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82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79" y="102107"/>
            <a:ext cx="9269128" cy="150421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ahnschrift SemiBold SemiConden" panose="020B0502040204020203" pitchFamily="34" charset="0"/>
              </a:rPr>
              <a:t>Участники деятельности по созданию модели трудового воспитания в </a:t>
            </a:r>
            <a:r>
              <a:rPr lang="ru-RU" sz="3600" dirty="0" smtClean="0">
                <a:latin typeface="Bahnschrift SemiBold SemiConden" panose="020B0502040204020203" pitchFamily="34" charset="0"/>
              </a:rPr>
              <a:t>ДОУ</a:t>
            </a:r>
            <a:endParaRPr lang="ru-RU" sz="3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5386" y="2300438"/>
            <a:ext cx="11434812" cy="4158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181296"/>
              </p:ext>
            </p:extLst>
          </p:nvPr>
        </p:nvGraphicFramePr>
        <p:xfrm>
          <a:off x="3489913" y="1906014"/>
          <a:ext cx="4977864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3802912" y="4397007"/>
            <a:ext cx="4351866" cy="125088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Социальные партнеры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0630" y="2050207"/>
            <a:ext cx="2164039" cy="213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Административно-управленческий персонал</a:t>
            </a:r>
          </a:p>
          <a:p>
            <a:pPr algn="ctr"/>
            <a:endParaRPr lang="ru-RU" b="1" dirty="0"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54778" y="4676973"/>
            <a:ext cx="2718255" cy="207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Центральная детская библиотека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23979" y="2050207"/>
            <a:ext cx="2164039" cy="213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Методическая служба ДОУ</a:t>
            </a:r>
          </a:p>
          <a:p>
            <a:pPr algn="ctr"/>
            <a:endParaRPr lang="ru-RU" b="1" dirty="0"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84657" y="4542505"/>
            <a:ext cx="2718255" cy="207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Сургутский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государственный педагогический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71011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19" y="-31016"/>
            <a:ext cx="9269128" cy="150421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ahnschrift SemiBold SemiConden" panose="020B0502040204020203" pitchFamily="34" charset="0"/>
              </a:rPr>
              <a:t>Этапы работы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7423294"/>
              </p:ext>
            </p:extLst>
          </p:nvPr>
        </p:nvGraphicFramePr>
        <p:xfrm>
          <a:off x="287867" y="875129"/>
          <a:ext cx="11904133" cy="633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81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85" y="-134501"/>
            <a:ext cx="10920687" cy="15042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Bahnschrift SemiBold SemiConden" panose="020B0502040204020203" pitchFamily="34" charset="0"/>
              </a:rPr>
              <a:t>Результаты реализации проекта на текущем этапе</a:t>
            </a:r>
            <a:endParaRPr lang="ru-RU" sz="3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5386" y="2300438"/>
            <a:ext cx="11434812" cy="4158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6222539"/>
              </p:ext>
            </p:extLst>
          </p:nvPr>
        </p:nvGraphicFramePr>
        <p:xfrm>
          <a:off x="172283" y="944344"/>
          <a:ext cx="11841018" cy="252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6640663"/>
              </p:ext>
            </p:extLst>
          </p:nvPr>
        </p:nvGraphicFramePr>
        <p:xfrm>
          <a:off x="140285" y="2624039"/>
          <a:ext cx="11841018" cy="252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8634" y="3311114"/>
            <a:ext cx="11391564" cy="501887"/>
          </a:xfrm>
          <a:prstGeom prst="roundRect">
            <a:avLst/>
          </a:prstGeom>
          <a:solidFill>
            <a:srgbClr val="FF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Цель: формирование ценностного отношения детей к труду, трудолюбию и приобщение ребёнка к труду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9638" y="5345588"/>
            <a:ext cx="5417094" cy="13829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поддержка трудового усилия, привычки к доступному дошкольнику напряжению физических, умственных и нравственных сил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решения трудовой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задачи, стремления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приносить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0"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пользу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людям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5385" y="5345587"/>
            <a:ext cx="5417094" cy="137854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воспитание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инициативы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 самостоятельности в выполнении трудовых поручений как основы формирования ответственности за свои действия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8634" y="3885695"/>
            <a:ext cx="5417094" cy="131179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развитие  осознанного отношения 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нравственной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стороне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труда в процессе регулярной, систематической повседневной трудовой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деятельности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20447" y="3932413"/>
            <a:ext cx="5417094" cy="126507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формирование способности бережно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 уважительно относиться</a:t>
            </a:r>
          </a:p>
          <a:p>
            <a:pPr lvl="0"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 результатам своего труда</a:t>
            </a:r>
          </a:p>
          <a:p>
            <a:pPr lvl="0"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 труда других людей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24914" y="4202349"/>
            <a:ext cx="2384257" cy="1336277"/>
          </a:xfrm>
          <a:prstGeom prst="roundRect">
            <a:avLst/>
          </a:prstGeom>
          <a:gradFill>
            <a:gsLst>
              <a:gs pos="40000">
                <a:srgbClr val="92D050"/>
              </a:gs>
              <a:gs pos="96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труд  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ц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енность в основе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34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9048775"/>
              </p:ext>
            </p:extLst>
          </p:nvPr>
        </p:nvGraphicFramePr>
        <p:xfrm>
          <a:off x="-385994" y="2258959"/>
          <a:ext cx="12577994" cy="459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65923" y="5601143"/>
            <a:ext cx="11802828" cy="1579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3963" y="96863"/>
            <a:ext cx="10920687" cy="933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Bahnschrift SemiBold SemiConden" panose="020B0502040204020203" pitchFamily="34" charset="0"/>
              </a:rPr>
              <a:t>Результаты реализации проекта на текущем этапе</a:t>
            </a:r>
          </a:p>
          <a:p>
            <a:r>
              <a:rPr lang="ru-RU" sz="2600" b="1" dirty="0" smtClean="0">
                <a:latin typeface="Bahnschrift SemiBold SemiConden" panose="020B0502040204020203" pitchFamily="34" charset="0"/>
              </a:rPr>
              <a:t>Мероприятия для воспитанников и родителей</a:t>
            </a:r>
            <a:endParaRPr lang="ru-RU" sz="2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963" y="933396"/>
            <a:ext cx="1187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Активно проходит разработка и практическая реализация проектов для детей и </a:t>
            </a:r>
            <a:r>
              <a:rPr lang="ru-RU" dirty="0" smtClean="0">
                <a:latin typeface="+mj-lt"/>
              </a:rPr>
              <a:t>родителей.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+mj-lt"/>
              </a:rPr>
              <a:t>Мероприятия реализованы на уровне учреждения, муниципальном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уровне.</a:t>
            </a:r>
            <a:endParaRPr lang="ru-RU" dirty="0">
              <a:solidFill>
                <a:prstClr val="black"/>
              </a:solidFill>
              <a:latin typeface="+mj-lt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+mj-lt"/>
              </a:rPr>
              <a:t>В работу включаются партнеры детского сада – библиотека оказала содействие в отборе художественных произведений для чтения, </a:t>
            </a:r>
            <a:r>
              <a:rPr lang="ru-RU" dirty="0" err="1">
                <a:solidFill>
                  <a:prstClr val="black"/>
                </a:solidFill>
                <a:latin typeface="+mj-lt"/>
              </a:rPr>
              <a:t>СурГПУ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 (университет) консультативно-методическую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поддержку. </a:t>
            </a:r>
            <a:endParaRPr lang="ru-RU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1219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1118</Words>
  <Application>Microsoft Office PowerPoint</Application>
  <PresentationFormat>Широкоэкранный</PresentationFormat>
  <Paragraphs>139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SemiBold Condensed</vt:lpstr>
      <vt:lpstr>Bahnschrift SemiBold SemiConden</vt:lpstr>
      <vt:lpstr>Calibri</vt:lpstr>
      <vt:lpstr>Calibri Light</vt:lpstr>
      <vt:lpstr>Times New Roman</vt:lpstr>
      <vt:lpstr>Тема Office</vt:lpstr>
      <vt:lpstr>«Формирование комплексной модели трудового воспитания в ДОУ с опорой на воспитательный потенциал семьи»</vt:lpstr>
      <vt:lpstr>  Актуальность Проект «Формирование комплексной модели трудового воспитания в ДОУ»   </vt:lpstr>
      <vt:lpstr>Цели и задачи</vt:lpstr>
      <vt:lpstr>ПОДПРОЕКТЫ  направления работы, ориентированные на создание комплексной модели трудового воспитания в ДОУ</vt:lpstr>
      <vt:lpstr>Условия реализации мероприятий</vt:lpstr>
      <vt:lpstr>Участники деятельности по созданию модели трудового воспитания в ДОУ</vt:lpstr>
      <vt:lpstr>Этапы работы</vt:lpstr>
      <vt:lpstr>Результаты реализации проекта на текущем этапе</vt:lpstr>
      <vt:lpstr>Презентация PowerPoint</vt:lpstr>
      <vt:lpstr>Презентация PowerPoint</vt:lpstr>
      <vt:lpstr>Характеристики проекта  «Создание модели трудового воспитания в ДОУ»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ON</cp:lastModifiedBy>
  <cp:revision>69</cp:revision>
  <dcterms:created xsi:type="dcterms:W3CDTF">2020-08-26T12:06:04Z</dcterms:created>
  <dcterms:modified xsi:type="dcterms:W3CDTF">2023-02-01T03:54:06Z</dcterms:modified>
</cp:coreProperties>
</file>