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66" r:id="rId4"/>
    <p:sldId id="264" r:id="rId5"/>
    <p:sldId id="263" r:id="rId6"/>
    <p:sldId id="267" r:id="rId7"/>
    <p:sldId id="261" r:id="rId8"/>
    <p:sldId id="268" r:id="rId9"/>
    <p:sldId id="259" r:id="rId10"/>
    <p:sldId id="26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00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08273-82D4-407E-B667-F6DF10BC81A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67BB1-4C83-4DF1-8DCC-6FF4A4FE6CDF}" type="pres">
      <dgm:prSet presAssocID="{13F08273-82D4-407E-B667-F6DF10BC81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80191-87D0-4745-93D9-376655775AAF}" type="presOf" srcId="{13F08273-82D4-407E-B667-F6DF10BC81A1}" destId="{28C67BB1-4C83-4DF1-8DCC-6FF4A4FE6CDF}" srcOrd="0" destOrd="0" presId="urn:microsoft.com/office/officeart/2005/8/layout/hList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s20.edu-site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6768752" cy="45365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«Роль технологии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командообразования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работе ДОУ для создания эффективной модели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взаимодействия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 семьи»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9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7" cy="15841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Адрес МБДОУ №20 «Югорка»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/>
            </a:r>
            <a:b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</a:br>
            <a:r>
              <a:rPr lang="en-US" sz="4000" b="1" u="sng" dirty="0" smtClean="0">
                <a:hlinkClick r:id="rId2"/>
              </a:rPr>
              <a:t>https</a:t>
            </a:r>
            <a:r>
              <a:rPr lang="en-US" sz="4000" b="1" u="sng" dirty="0">
                <a:hlinkClick r:id="rId2"/>
              </a:rPr>
              <a:t>://ds20.edu-sites.ru/</a:t>
            </a:r>
            <a:endParaRPr lang="ru-RU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76873"/>
            <a:ext cx="777686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99a941dc2fda143bf7667e06f0fec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165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за 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внимание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085184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вам кажется, насколько верны такие рассуждения?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1639216533_13-papik-pro-p-klipart-vospitate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744416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836714"/>
            <a:ext cx="3888432" cy="1080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Раньше авторитет педагога не подвергался сомнению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3" descr="C:\Users\User\Desktop\0200uc70-a52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744416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899428"/>
            <a:ext cx="333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465E9C">
                    <a:lumMod val="75000"/>
                  </a:srgbClr>
                </a:solidFill>
                <a:latin typeface="+mj-lt"/>
              </a:rPr>
              <a:t>Сейчас авторитет нужно заслужить</a:t>
            </a:r>
          </a:p>
        </p:txBody>
      </p:sp>
    </p:spTree>
    <p:extLst>
      <p:ext uri="{BB962C8B-B14F-4D97-AF65-F5344CB8AC3E}">
        <p14:creationId xmlns:p14="http://schemas.microsoft.com/office/powerpoint/2010/main" val="19264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128793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по-вашему, существует ли действенный способ перевести родителя из статуса получателя услуги в статус равноправного партнера в образовании ребенка?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742360"/>
              </p:ext>
            </p:extLst>
          </p:nvPr>
        </p:nvGraphicFramePr>
        <p:xfrm>
          <a:off x="971601" y="692696"/>
          <a:ext cx="712879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0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5515_203c7a605ef6253e0167803912f6d77c.p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24744"/>
            <a:ext cx="74168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00800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144016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Командообразование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068960"/>
            <a:ext cx="7632848" cy="350926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Командообразование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(от англ.  тимбилдинг)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-</a:t>
            </a:r>
            <a:r>
              <a:rPr lang="ru-RU" sz="2800" dirty="0" smtClean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цикл мероприятий, направленных на командную работу, результатом которой является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объединение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усилий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решения общей задачи. 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Цель: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донести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как важно быть вместе,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показать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перспективу и преимущества командной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2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44" y="620689"/>
            <a:ext cx="7206480" cy="83012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Виды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err="1" smtClean="0">
                <a:solidFill>
                  <a:schemeClr val="bg1"/>
                </a:solidFill>
              </a:rPr>
              <a:t>командообразования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User\Desktop\vzaperti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8" y="1831281"/>
            <a:ext cx="3287782" cy="21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портивный-тимбилдинг-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68" y="1761399"/>
            <a:ext cx="33900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12069"/>
            <a:ext cx="3168352" cy="19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628" y="1450811"/>
            <a:ext cx="26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ПСИХОЛОГИЧЕСКИЙ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4000" y="1477526"/>
            <a:ext cx="18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СПОРТИВНЫЙ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61" y="3932188"/>
            <a:ext cx="17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ТВОРЧЕСКИЙ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Секрет дамской сумочки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041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9313"/>
            <a:ext cx="7416824" cy="41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«Варианты»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326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391" y="2848412"/>
            <a:ext cx="7622772" cy="8838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орядок проведения: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732280"/>
            <a:ext cx="6912768" cy="26078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/>
              <a:t> 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Определить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Определиться с местом проведения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Продумать способы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Разработать сценарий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764704"/>
            <a:ext cx="3960439" cy="21602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Системность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 для галочки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перегружать</a:t>
            </a:r>
          </a:p>
          <a:p>
            <a:pPr marL="285750" indent="-2844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Соблюдать порядок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indent="-284400" algn="ctr"/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>
            <a:off x="1527114" y="3893435"/>
            <a:ext cx="242316" cy="2232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572072" y="5039437"/>
            <a:ext cx="242316" cy="2232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572072" y="5673405"/>
            <a:ext cx="242316" cy="2232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527114" y="4413853"/>
            <a:ext cx="242316" cy="2232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1439652" y="152636"/>
            <a:ext cx="2520280" cy="3456384"/>
          </a:xfrm>
          <a:prstGeom prst="triangle">
            <a:avLst>
              <a:gd name="adj" fmla="val 4712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правила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1000</TotalTime>
  <Words>119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«Роль технологии командообразования  в работе ДОУ для создания эффективной модели взаимодействия педагога и семьи» </vt:lpstr>
      <vt:lpstr>Как вам кажется, насколько верны такие рассуждения?</vt:lpstr>
      <vt:lpstr>    Как по-вашему, существует ли действенный способ перевести родителя из статуса получателя услуги в статус равноправного партнера в образовании ребенка? </vt:lpstr>
      <vt:lpstr>Презентация PowerPoint</vt:lpstr>
      <vt:lpstr>Командообразование</vt:lpstr>
      <vt:lpstr>Виды  командообразования</vt:lpstr>
      <vt:lpstr>Секрет дамской сумочки</vt:lpstr>
      <vt:lpstr>Игра «Варианты»</vt:lpstr>
      <vt:lpstr>Порядок проведения:</vt:lpstr>
      <vt:lpstr>Адрес МБДОУ №20 «Югорка» https://ds20.edu-sites.ru/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технологии командообразования в работе ДОУ для создания эффективной модели взаимодействия педагога и семьи» </dc:title>
  <dc:creator>User</dc:creator>
  <cp:lastModifiedBy>User</cp:lastModifiedBy>
  <cp:revision>46</cp:revision>
  <dcterms:created xsi:type="dcterms:W3CDTF">2022-07-26T15:15:58Z</dcterms:created>
  <dcterms:modified xsi:type="dcterms:W3CDTF">2022-08-08T17:12:40Z</dcterms:modified>
</cp:coreProperties>
</file>